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5" r:id="rId1"/>
  </p:sldMasterIdLst>
  <p:notesMasterIdLst>
    <p:notesMasterId r:id="rId15"/>
  </p:notesMasterIdLst>
  <p:handoutMasterIdLst>
    <p:handoutMasterId r:id="rId16"/>
  </p:handoutMasterIdLst>
  <p:sldIdLst>
    <p:sldId id="256" r:id="rId2"/>
    <p:sldId id="301" r:id="rId3"/>
    <p:sldId id="324" r:id="rId4"/>
    <p:sldId id="323" r:id="rId5"/>
    <p:sldId id="319" r:id="rId6"/>
    <p:sldId id="306" r:id="rId7"/>
    <p:sldId id="325" r:id="rId8"/>
    <p:sldId id="312" r:id="rId9"/>
    <p:sldId id="320" r:id="rId10"/>
    <p:sldId id="313" r:id="rId11"/>
    <p:sldId id="321" r:id="rId12"/>
    <p:sldId id="322" r:id="rId13"/>
    <p:sldId id="31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34" autoAdjust="0"/>
  </p:normalViewPr>
  <p:slideViewPr>
    <p:cSldViewPr snapToGrid="0">
      <p:cViewPr varScale="1">
        <p:scale>
          <a:sx n="73" d="100"/>
          <a:sy n="73" d="100"/>
        </p:scale>
        <p:origin x="606" y="72"/>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3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92373DC-11B1-4708-92E2-E1B8EB8D76D8}" type="doc">
      <dgm:prSet loTypeId="urn:microsoft.com/office/officeart/2005/8/layout/list1" loCatId="list" qsTypeId="urn:microsoft.com/office/officeart/2005/8/quickstyle/simple1" qsCatId="simple" csTypeId="urn:microsoft.com/office/officeart/2005/8/colors/accent1_2" csCatId="accent1" phldr="1"/>
      <dgm:spPr/>
    </dgm:pt>
    <dgm:pt modelId="{7084B800-7E1D-4DA6-89C0-37EA52DDBCB8}">
      <dgm:prSet phldrT="[Text]" custT="1"/>
      <dgm:spPr/>
      <dgm:t>
        <a:bodyPr/>
        <a:lstStyle/>
        <a:p>
          <a:pPr algn="ctr"/>
          <a:r>
            <a:rPr lang="en-US" sz="2000" dirty="0"/>
            <a:t>Lorem Ipsum</a:t>
          </a:r>
          <a:endParaRPr lang="ru-RU" sz="2000" dirty="0"/>
        </a:p>
      </dgm:t>
    </dgm:pt>
    <dgm:pt modelId="{E459F664-A62C-4466-90D1-14D94F7456F9}" type="parTrans" cxnId="{D7BBB8C6-B60F-4050-B5C1-3F3A86AF4294}">
      <dgm:prSet/>
      <dgm:spPr/>
      <dgm:t>
        <a:bodyPr/>
        <a:lstStyle/>
        <a:p>
          <a:endParaRPr lang="ru-RU"/>
        </a:p>
      </dgm:t>
    </dgm:pt>
    <dgm:pt modelId="{29667D30-8073-4626-A65C-0442C9DA4455}" type="sibTrans" cxnId="{D7BBB8C6-B60F-4050-B5C1-3F3A86AF4294}">
      <dgm:prSet/>
      <dgm:spPr/>
      <dgm:t>
        <a:bodyPr/>
        <a:lstStyle/>
        <a:p>
          <a:endParaRPr lang="ru-RU"/>
        </a:p>
      </dgm:t>
    </dgm:pt>
    <dgm:pt modelId="{4786322A-3DB1-4B13-A039-9C2B4BD33902}">
      <dgm:prSet phldrT="[Text]" custT="1"/>
      <dgm:spPr/>
      <dgm:t>
        <a:bodyPr/>
        <a:lstStyle/>
        <a:p>
          <a:pPr algn="ctr"/>
          <a:r>
            <a:rPr lang="en-US" sz="2000" dirty="0"/>
            <a:t>Dolor Sit Amet</a:t>
          </a:r>
          <a:endParaRPr lang="ru-RU" sz="2000" dirty="0"/>
        </a:p>
      </dgm:t>
    </dgm:pt>
    <dgm:pt modelId="{4F3F2426-EA56-4F79-A02F-DE7A210D680D}" type="parTrans" cxnId="{07D1F65C-7C41-4EB6-A133-CA7F29791640}">
      <dgm:prSet/>
      <dgm:spPr/>
      <dgm:t>
        <a:bodyPr/>
        <a:lstStyle/>
        <a:p>
          <a:endParaRPr lang="ru-RU"/>
        </a:p>
      </dgm:t>
    </dgm:pt>
    <dgm:pt modelId="{7D0A801E-90E9-4D73-A31E-D58F04D3BBF2}" type="sibTrans" cxnId="{07D1F65C-7C41-4EB6-A133-CA7F29791640}">
      <dgm:prSet/>
      <dgm:spPr/>
      <dgm:t>
        <a:bodyPr/>
        <a:lstStyle/>
        <a:p>
          <a:endParaRPr lang="ru-RU"/>
        </a:p>
      </dgm:t>
    </dgm:pt>
    <dgm:pt modelId="{5A259F57-B5C4-40C5-939D-A7C21B16FB47}">
      <dgm:prSet phldrT="[Text]" custT="1"/>
      <dgm:spPr/>
      <dgm:t>
        <a:bodyPr/>
        <a:lstStyle/>
        <a:p>
          <a:pPr algn="ctr"/>
          <a:r>
            <a:rPr lang="en-US" sz="2000" dirty="0"/>
            <a:t>Consectetur</a:t>
          </a:r>
          <a:endParaRPr lang="ru-RU" sz="2000" dirty="0"/>
        </a:p>
      </dgm:t>
    </dgm:pt>
    <dgm:pt modelId="{E359194E-724D-4C60-BA35-9B441D11C55E}" type="parTrans" cxnId="{7865863E-1BC2-47AE-BBFB-F40F27A905AE}">
      <dgm:prSet/>
      <dgm:spPr/>
      <dgm:t>
        <a:bodyPr/>
        <a:lstStyle/>
        <a:p>
          <a:endParaRPr lang="ru-RU"/>
        </a:p>
      </dgm:t>
    </dgm:pt>
    <dgm:pt modelId="{57311651-50BE-4613-AB4F-1C634C257620}" type="sibTrans" cxnId="{7865863E-1BC2-47AE-BBFB-F40F27A905AE}">
      <dgm:prSet/>
      <dgm:spPr/>
      <dgm:t>
        <a:bodyPr/>
        <a:lstStyle/>
        <a:p>
          <a:endParaRPr lang="ru-RU"/>
        </a:p>
      </dgm:t>
    </dgm:pt>
    <dgm:pt modelId="{88A033FC-90E8-450A-9660-7C56FE44CF4B}" type="pres">
      <dgm:prSet presAssocID="{592373DC-11B1-4708-92E2-E1B8EB8D76D8}" presName="linear" presStyleCnt="0">
        <dgm:presLayoutVars>
          <dgm:dir/>
          <dgm:animLvl val="lvl"/>
          <dgm:resizeHandles val="exact"/>
        </dgm:presLayoutVars>
      </dgm:prSet>
      <dgm:spPr/>
    </dgm:pt>
    <dgm:pt modelId="{24B2535F-B64C-416D-866E-AB6126E4F4FD}" type="pres">
      <dgm:prSet presAssocID="{7084B800-7E1D-4DA6-89C0-37EA52DDBCB8}" presName="parentLin" presStyleCnt="0"/>
      <dgm:spPr/>
    </dgm:pt>
    <dgm:pt modelId="{6EC006A1-981A-4484-9234-228DCAD57AB2}" type="pres">
      <dgm:prSet presAssocID="{7084B800-7E1D-4DA6-89C0-37EA52DDBCB8}" presName="parentLeftMargin" presStyleLbl="node1" presStyleIdx="0" presStyleCnt="3"/>
      <dgm:spPr/>
    </dgm:pt>
    <dgm:pt modelId="{1A0AAFD3-A3A9-4B43-843A-7BA9D4FD5E56}" type="pres">
      <dgm:prSet presAssocID="{7084B800-7E1D-4DA6-89C0-37EA52DDBCB8}" presName="parentText" presStyleLbl="node1" presStyleIdx="0" presStyleCnt="3" custLinFactX="6709" custLinFactNeighborX="100000">
        <dgm:presLayoutVars>
          <dgm:chMax val="0"/>
          <dgm:bulletEnabled val="1"/>
        </dgm:presLayoutVars>
      </dgm:prSet>
      <dgm:spPr>
        <a:prstGeom prst="rect">
          <a:avLst/>
        </a:prstGeom>
      </dgm:spPr>
    </dgm:pt>
    <dgm:pt modelId="{CCBECD78-1F23-4EF1-982A-AA01E554543E}" type="pres">
      <dgm:prSet presAssocID="{7084B800-7E1D-4DA6-89C0-37EA52DDBCB8}" presName="negativeSpace" presStyleCnt="0"/>
      <dgm:spPr/>
    </dgm:pt>
    <dgm:pt modelId="{FD9FC1E3-1C41-4437-BE21-8D33D44C1C9E}" type="pres">
      <dgm:prSet presAssocID="{7084B800-7E1D-4DA6-89C0-37EA52DDBCB8}" presName="childText" presStyleLbl="conFgAcc1" presStyleIdx="0" presStyleCnt="3">
        <dgm:presLayoutVars>
          <dgm:bulletEnabled val="1"/>
        </dgm:presLayoutVars>
      </dgm:prSet>
      <dgm:spPr>
        <a:ln>
          <a:solidFill>
            <a:schemeClr val="tx2">
              <a:lumMod val="50000"/>
              <a:lumOff val="50000"/>
            </a:schemeClr>
          </a:solidFill>
        </a:ln>
      </dgm:spPr>
    </dgm:pt>
    <dgm:pt modelId="{924BC6CA-B5A9-4CBD-91CA-0E40F017D78C}" type="pres">
      <dgm:prSet presAssocID="{29667D30-8073-4626-A65C-0442C9DA4455}" presName="spaceBetweenRectangles" presStyleCnt="0"/>
      <dgm:spPr/>
    </dgm:pt>
    <dgm:pt modelId="{D554373D-02BB-456A-B513-6FD44C272B5C}" type="pres">
      <dgm:prSet presAssocID="{4786322A-3DB1-4B13-A039-9C2B4BD33902}" presName="parentLin" presStyleCnt="0"/>
      <dgm:spPr/>
    </dgm:pt>
    <dgm:pt modelId="{4F91F803-792A-4600-A80A-DA32582EF94A}" type="pres">
      <dgm:prSet presAssocID="{4786322A-3DB1-4B13-A039-9C2B4BD33902}" presName="parentLeftMargin" presStyleLbl="node1" presStyleIdx="0" presStyleCnt="3"/>
      <dgm:spPr/>
    </dgm:pt>
    <dgm:pt modelId="{5BD5B296-A642-4DF8-B899-35ED169DA216}" type="pres">
      <dgm:prSet presAssocID="{4786322A-3DB1-4B13-A039-9C2B4BD33902}" presName="parentText" presStyleLbl="node1" presStyleIdx="1" presStyleCnt="3" custLinFactX="6709" custLinFactNeighborX="100000">
        <dgm:presLayoutVars>
          <dgm:chMax val="0"/>
          <dgm:bulletEnabled val="1"/>
        </dgm:presLayoutVars>
      </dgm:prSet>
      <dgm:spPr>
        <a:prstGeom prst="rect">
          <a:avLst/>
        </a:prstGeom>
      </dgm:spPr>
    </dgm:pt>
    <dgm:pt modelId="{A4936A2D-4572-425F-9AAC-9798097747DD}" type="pres">
      <dgm:prSet presAssocID="{4786322A-3DB1-4B13-A039-9C2B4BD33902}" presName="negativeSpace" presStyleCnt="0"/>
      <dgm:spPr/>
    </dgm:pt>
    <dgm:pt modelId="{92C0B756-05A6-4040-AC91-4730345F5191}" type="pres">
      <dgm:prSet presAssocID="{4786322A-3DB1-4B13-A039-9C2B4BD33902}" presName="childText" presStyleLbl="conFgAcc1" presStyleIdx="1" presStyleCnt="3">
        <dgm:presLayoutVars>
          <dgm:bulletEnabled val="1"/>
        </dgm:presLayoutVars>
      </dgm:prSet>
      <dgm:spPr>
        <a:ln>
          <a:solidFill>
            <a:schemeClr val="tx2">
              <a:lumMod val="50000"/>
              <a:lumOff val="50000"/>
            </a:schemeClr>
          </a:solidFill>
        </a:ln>
      </dgm:spPr>
    </dgm:pt>
    <dgm:pt modelId="{E512E97A-AB64-43A4-955A-9C6EF5B21111}" type="pres">
      <dgm:prSet presAssocID="{7D0A801E-90E9-4D73-A31E-D58F04D3BBF2}" presName="spaceBetweenRectangles" presStyleCnt="0"/>
      <dgm:spPr/>
    </dgm:pt>
    <dgm:pt modelId="{6F48969B-7A0D-4352-95BB-E4D44F1FDA7D}" type="pres">
      <dgm:prSet presAssocID="{5A259F57-B5C4-40C5-939D-A7C21B16FB47}" presName="parentLin" presStyleCnt="0"/>
      <dgm:spPr/>
    </dgm:pt>
    <dgm:pt modelId="{80F1F3E3-8580-4F0D-9C12-7910907CADF1}" type="pres">
      <dgm:prSet presAssocID="{5A259F57-B5C4-40C5-939D-A7C21B16FB47}" presName="parentLeftMargin" presStyleLbl="node1" presStyleIdx="1" presStyleCnt="3"/>
      <dgm:spPr/>
    </dgm:pt>
    <dgm:pt modelId="{1AA0D2EF-743C-441B-B933-8CC3FD133511}" type="pres">
      <dgm:prSet presAssocID="{5A259F57-B5C4-40C5-939D-A7C21B16FB47}" presName="parentText" presStyleLbl="node1" presStyleIdx="2" presStyleCnt="3" custLinFactX="6709" custLinFactNeighborX="100000">
        <dgm:presLayoutVars>
          <dgm:chMax val="0"/>
          <dgm:bulletEnabled val="1"/>
        </dgm:presLayoutVars>
      </dgm:prSet>
      <dgm:spPr>
        <a:prstGeom prst="rect">
          <a:avLst/>
        </a:prstGeom>
      </dgm:spPr>
    </dgm:pt>
    <dgm:pt modelId="{1D3949C1-8B5F-49B2-B24A-55D8B41AA896}" type="pres">
      <dgm:prSet presAssocID="{5A259F57-B5C4-40C5-939D-A7C21B16FB47}" presName="negativeSpace" presStyleCnt="0"/>
      <dgm:spPr/>
    </dgm:pt>
    <dgm:pt modelId="{A4E3526C-3B96-4B8B-87BA-01E1B7BEF7EF}" type="pres">
      <dgm:prSet presAssocID="{5A259F57-B5C4-40C5-939D-A7C21B16FB47}" presName="childText" presStyleLbl="conFgAcc1" presStyleIdx="2" presStyleCnt="3">
        <dgm:presLayoutVars>
          <dgm:bulletEnabled val="1"/>
        </dgm:presLayoutVars>
      </dgm:prSet>
      <dgm:spPr>
        <a:ln>
          <a:solidFill>
            <a:schemeClr val="tx2">
              <a:lumMod val="50000"/>
              <a:lumOff val="50000"/>
            </a:schemeClr>
          </a:solidFill>
        </a:ln>
      </dgm:spPr>
    </dgm:pt>
  </dgm:ptLst>
  <dgm:cxnLst>
    <dgm:cxn modelId="{7865863E-1BC2-47AE-BBFB-F40F27A905AE}" srcId="{592373DC-11B1-4708-92E2-E1B8EB8D76D8}" destId="{5A259F57-B5C4-40C5-939D-A7C21B16FB47}" srcOrd="2" destOrd="0" parTransId="{E359194E-724D-4C60-BA35-9B441D11C55E}" sibTransId="{57311651-50BE-4613-AB4F-1C634C257620}"/>
    <dgm:cxn modelId="{625AA23F-DBF4-4D2B-903D-22A89723EEED}" type="presOf" srcId="{592373DC-11B1-4708-92E2-E1B8EB8D76D8}" destId="{88A033FC-90E8-450A-9660-7C56FE44CF4B}" srcOrd="0" destOrd="0" presId="urn:microsoft.com/office/officeart/2005/8/layout/list1"/>
    <dgm:cxn modelId="{07D1F65C-7C41-4EB6-A133-CA7F29791640}" srcId="{592373DC-11B1-4708-92E2-E1B8EB8D76D8}" destId="{4786322A-3DB1-4B13-A039-9C2B4BD33902}" srcOrd="1" destOrd="0" parTransId="{4F3F2426-EA56-4F79-A02F-DE7A210D680D}" sibTransId="{7D0A801E-90E9-4D73-A31E-D58F04D3BBF2}"/>
    <dgm:cxn modelId="{87320787-FF34-4B70-A17A-F897C46501CA}" type="presOf" srcId="{5A259F57-B5C4-40C5-939D-A7C21B16FB47}" destId="{80F1F3E3-8580-4F0D-9C12-7910907CADF1}" srcOrd="0" destOrd="0" presId="urn:microsoft.com/office/officeart/2005/8/layout/list1"/>
    <dgm:cxn modelId="{DBFED495-68DE-497A-AE49-C4E846074AFD}" type="presOf" srcId="{7084B800-7E1D-4DA6-89C0-37EA52DDBCB8}" destId="{6EC006A1-981A-4484-9234-228DCAD57AB2}" srcOrd="0" destOrd="0" presId="urn:microsoft.com/office/officeart/2005/8/layout/list1"/>
    <dgm:cxn modelId="{34E0019B-A70F-4D3E-B489-3EE0CEC45D26}" type="presOf" srcId="{7084B800-7E1D-4DA6-89C0-37EA52DDBCB8}" destId="{1A0AAFD3-A3A9-4B43-843A-7BA9D4FD5E56}" srcOrd="1" destOrd="0" presId="urn:microsoft.com/office/officeart/2005/8/layout/list1"/>
    <dgm:cxn modelId="{D7BBB8C6-B60F-4050-B5C1-3F3A86AF4294}" srcId="{592373DC-11B1-4708-92E2-E1B8EB8D76D8}" destId="{7084B800-7E1D-4DA6-89C0-37EA52DDBCB8}" srcOrd="0" destOrd="0" parTransId="{E459F664-A62C-4466-90D1-14D94F7456F9}" sibTransId="{29667D30-8073-4626-A65C-0442C9DA4455}"/>
    <dgm:cxn modelId="{EE88FBC6-3422-4879-9EF5-FC8802FCED5E}" type="presOf" srcId="{4786322A-3DB1-4B13-A039-9C2B4BD33902}" destId="{5BD5B296-A642-4DF8-B899-35ED169DA216}" srcOrd="1" destOrd="0" presId="urn:microsoft.com/office/officeart/2005/8/layout/list1"/>
    <dgm:cxn modelId="{EEDF53C7-9673-4100-8B1E-7CF177F43551}" type="presOf" srcId="{4786322A-3DB1-4B13-A039-9C2B4BD33902}" destId="{4F91F803-792A-4600-A80A-DA32582EF94A}" srcOrd="0" destOrd="0" presId="urn:microsoft.com/office/officeart/2005/8/layout/list1"/>
    <dgm:cxn modelId="{1E90A8F7-4B0C-45FE-B2AA-F392EBD01257}" type="presOf" srcId="{5A259F57-B5C4-40C5-939D-A7C21B16FB47}" destId="{1AA0D2EF-743C-441B-B933-8CC3FD133511}" srcOrd="1" destOrd="0" presId="urn:microsoft.com/office/officeart/2005/8/layout/list1"/>
    <dgm:cxn modelId="{AC4B8512-B20E-410F-BFEB-F8454685D9F0}" type="presParOf" srcId="{88A033FC-90E8-450A-9660-7C56FE44CF4B}" destId="{24B2535F-B64C-416D-866E-AB6126E4F4FD}" srcOrd="0" destOrd="0" presId="urn:microsoft.com/office/officeart/2005/8/layout/list1"/>
    <dgm:cxn modelId="{6DE6F4C9-B66F-4D53-882E-81C5A1263F9B}" type="presParOf" srcId="{24B2535F-B64C-416D-866E-AB6126E4F4FD}" destId="{6EC006A1-981A-4484-9234-228DCAD57AB2}" srcOrd="0" destOrd="0" presId="urn:microsoft.com/office/officeart/2005/8/layout/list1"/>
    <dgm:cxn modelId="{07944656-2B6F-4150-B840-796B46FABC28}" type="presParOf" srcId="{24B2535F-B64C-416D-866E-AB6126E4F4FD}" destId="{1A0AAFD3-A3A9-4B43-843A-7BA9D4FD5E56}" srcOrd="1" destOrd="0" presId="urn:microsoft.com/office/officeart/2005/8/layout/list1"/>
    <dgm:cxn modelId="{19C6D583-ED2C-4BA3-B186-5BE126AE2FA0}" type="presParOf" srcId="{88A033FC-90E8-450A-9660-7C56FE44CF4B}" destId="{CCBECD78-1F23-4EF1-982A-AA01E554543E}" srcOrd="1" destOrd="0" presId="urn:microsoft.com/office/officeart/2005/8/layout/list1"/>
    <dgm:cxn modelId="{193F8C17-9332-4A96-A2FF-869B84404B77}" type="presParOf" srcId="{88A033FC-90E8-450A-9660-7C56FE44CF4B}" destId="{FD9FC1E3-1C41-4437-BE21-8D33D44C1C9E}" srcOrd="2" destOrd="0" presId="urn:microsoft.com/office/officeart/2005/8/layout/list1"/>
    <dgm:cxn modelId="{2A0AF3F1-3E1F-4AB5-BC7F-8880604146E0}" type="presParOf" srcId="{88A033FC-90E8-450A-9660-7C56FE44CF4B}" destId="{924BC6CA-B5A9-4CBD-91CA-0E40F017D78C}" srcOrd="3" destOrd="0" presId="urn:microsoft.com/office/officeart/2005/8/layout/list1"/>
    <dgm:cxn modelId="{84B370E6-03E7-432E-8DE8-6F3402B19900}" type="presParOf" srcId="{88A033FC-90E8-450A-9660-7C56FE44CF4B}" destId="{D554373D-02BB-456A-B513-6FD44C272B5C}" srcOrd="4" destOrd="0" presId="urn:microsoft.com/office/officeart/2005/8/layout/list1"/>
    <dgm:cxn modelId="{330E8C49-FCAD-4D9F-BB2F-8760C7E6B096}" type="presParOf" srcId="{D554373D-02BB-456A-B513-6FD44C272B5C}" destId="{4F91F803-792A-4600-A80A-DA32582EF94A}" srcOrd="0" destOrd="0" presId="urn:microsoft.com/office/officeart/2005/8/layout/list1"/>
    <dgm:cxn modelId="{618BBB7C-14AD-4AD9-9957-91061B873473}" type="presParOf" srcId="{D554373D-02BB-456A-B513-6FD44C272B5C}" destId="{5BD5B296-A642-4DF8-B899-35ED169DA216}" srcOrd="1" destOrd="0" presId="urn:microsoft.com/office/officeart/2005/8/layout/list1"/>
    <dgm:cxn modelId="{EDC41EE4-430F-41C5-8C1F-AC1649AB4844}" type="presParOf" srcId="{88A033FC-90E8-450A-9660-7C56FE44CF4B}" destId="{A4936A2D-4572-425F-9AAC-9798097747DD}" srcOrd="5" destOrd="0" presId="urn:microsoft.com/office/officeart/2005/8/layout/list1"/>
    <dgm:cxn modelId="{FB153B08-A79B-48D9-B3F5-C99BA326486E}" type="presParOf" srcId="{88A033FC-90E8-450A-9660-7C56FE44CF4B}" destId="{92C0B756-05A6-4040-AC91-4730345F5191}" srcOrd="6" destOrd="0" presId="urn:microsoft.com/office/officeart/2005/8/layout/list1"/>
    <dgm:cxn modelId="{9AFDA481-FE2A-491B-8E0D-532160039AFB}" type="presParOf" srcId="{88A033FC-90E8-450A-9660-7C56FE44CF4B}" destId="{E512E97A-AB64-43A4-955A-9C6EF5B21111}" srcOrd="7" destOrd="0" presId="urn:microsoft.com/office/officeart/2005/8/layout/list1"/>
    <dgm:cxn modelId="{5BF94848-D0F1-4175-9643-34A371B25822}" type="presParOf" srcId="{88A033FC-90E8-450A-9660-7C56FE44CF4B}" destId="{6F48969B-7A0D-4352-95BB-E4D44F1FDA7D}" srcOrd="8" destOrd="0" presId="urn:microsoft.com/office/officeart/2005/8/layout/list1"/>
    <dgm:cxn modelId="{EA74DBEB-8288-4658-A002-3981498D98E1}" type="presParOf" srcId="{6F48969B-7A0D-4352-95BB-E4D44F1FDA7D}" destId="{80F1F3E3-8580-4F0D-9C12-7910907CADF1}" srcOrd="0" destOrd="0" presId="urn:microsoft.com/office/officeart/2005/8/layout/list1"/>
    <dgm:cxn modelId="{EAAC675A-F6BF-4EE1-B5D7-4A743649A5F1}" type="presParOf" srcId="{6F48969B-7A0D-4352-95BB-E4D44F1FDA7D}" destId="{1AA0D2EF-743C-441B-B933-8CC3FD133511}" srcOrd="1" destOrd="0" presId="urn:microsoft.com/office/officeart/2005/8/layout/list1"/>
    <dgm:cxn modelId="{FE0FAA26-81A2-4E9B-9BD2-67F1DDC58C5A}" type="presParOf" srcId="{88A033FC-90E8-450A-9660-7C56FE44CF4B}" destId="{1D3949C1-8B5F-49B2-B24A-55D8B41AA896}" srcOrd="9" destOrd="0" presId="urn:microsoft.com/office/officeart/2005/8/layout/list1"/>
    <dgm:cxn modelId="{D5CEED3A-ACD0-46FC-97A3-C950938E566F}" type="presParOf" srcId="{88A033FC-90E8-450A-9660-7C56FE44CF4B}" destId="{A4E3526C-3B96-4B8B-87BA-01E1B7BEF7EF}"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521682D-D380-46E3-A91A-18838A7DF1E3}" type="doc">
      <dgm:prSet loTypeId="urn:microsoft.com/office/officeart/2005/8/layout/vList2" loCatId="list" qsTypeId="urn:microsoft.com/office/officeart/2005/8/quickstyle/simple2" qsCatId="simple" csTypeId="urn:microsoft.com/office/officeart/2005/8/colors/accent2_2" csCatId="accent2" phldr="1"/>
      <dgm:spPr/>
      <dgm:t>
        <a:bodyPr/>
        <a:lstStyle/>
        <a:p>
          <a:endParaRPr lang="en-US"/>
        </a:p>
      </dgm:t>
    </dgm:pt>
    <dgm:pt modelId="{4B6B7787-D76E-4F78-8FA9-31BCD6E10BB7}">
      <dgm:prSet custT="1"/>
      <dgm:spPr>
        <a:solidFill>
          <a:schemeClr val="tx2">
            <a:lumMod val="90000"/>
            <a:lumOff val="10000"/>
          </a:schemeClr>
        </a:solidFill>
      </dgm:spPr>
      <dgm:t>
        <a:bodyPr lIns="144000"/>
        <a:lstStyle/>
        <a:p>
          <a:r>
            <a:rPr lang="en-ZA" sz="2000" b="1" cap="none" dirty="0"/>
            <a:t>Lesson 1. </a:t>
          </a:r>
          <a:r>
            <a:rPr lang="en-US" sz="2000" dirty="0">
              <a:solidFill>
                <a:schemeClr val="tx2">
                  <a:lumMod val="10000"/>
                  <a:lumOff val="90000"/>
                </a:schemeClr>
              </a:solidFill>
            </a:rPr>
            <a:t>Lorem ipsum dolor sit amet</a:t>
          </a:r>
          <a:endParaRPr lang="en-US" sz="2000" cap="none" dirty="0">
            <a:solidFill>
              <a:schemeClr val="tx2">
                <a:lumMod val="10000"/>
                <a:lumOff val="90000"/>
              </a:schemeClr>
            </a:solidFill>
          </a:endParaRPr>
        </a:p>
      </dgm:t>
    </dgm:pt>
    <dgm:pt modelId="{C1B77C00-FD9A-44DF-9391-D30E6E08AEFF}" type="parTrans" cxnId="{02837B09-CF5A-43E3-B177-8DC69E8EBB48}">
      <dgm:prSet/>
      <dgm:spPr/>
      <dgm:t>
        <a:bodyPr/>
        <a:lstStyle/>
        <a:p>
          <a:endParaRPr lang="en-US" sz="1600" dirty="0"/>
        </a:p>
      </dgm:t>
    </dgm:pt>
    <dgm:pt modelId="{089D225D-D8C3-4908-B7FF-753A969B2F06}" type="sibTrans" cxnId="{02837B09-CF5A-43E3-B177-8DC69E8EBB48}">
      <dgm:prSet/>
      <dgm:spPr/>
      <dgm:t>
        <a:bodyPr/>
        <a:lstStyle/>
        <a:p>
          <a:endParaRPr lang="en-US"/>
        </a:p>
      </dgm:t>
    </dgm:pt>
    <dgm:pt modelId="{DB8885A5-B6EB-4F2C-B565-8E471C95E4F5}">
      <dgm:prSet custT="1"/>
      <dgm:spPr>
        <a:solidFill>
          <a:schemeClr val="tx2">
            <a:lumMod val="90000"/>
            <a:lumOff val="10000"/>
          </a:schemeClr>
        </a:solidFill>
      </dgm:spPr>
      <dgm:t>
        <a:bodyPr lIns="144000"/>
        <a:lstStyle/>
        <a:p>
          <a:r>
            <a:rPr lang="en-ZA" sz="2000" b="1" kern="1200" cap="none" dirty="0">
              <a:latin typeface="Gill Sans MT" panose="020B0502020104020203"/>
              <a:ea typeface="+mn-ea"/>
              <a:cs typeface="+mn-cs"/>
            </a:rPr>
            <a:t>Lesson 4. </a:t>
          </a:r>
          <a:r>
            <a:rPr lang="en-US" sz="2000" kern="1200" dirty="0">
              <a:solidFill>
                <a:schemeClr val="tx2">
                  <a:lumMod val="10000"/>
                  <a:lumOff val="90000"/>
                </a:schemeClr>
              </a:solidFill>
            </a:rPr>
            <a:t>Lorem ipsum dolor sit amet</a:t>
          </a:r>
          <a:endParaRPr lang="en-US" sz="2000" kern="1200" cap="none" dirty="0">
            <a:solidFill>
              <a:schemeClr val="tx2">
                <a:lumMod val="10000"/>
                <a:lumOff val="90000"/>
              </a:schemeClr>
            </a:solidFill>
          </a:endParaRPr>
        </a:p>
      </dgm:t>
    </dgm:pt>
    <dgm:pt modelId="{FED07ECD-87E1-46C6-A685-6F11ED1B0244}" type="parTrans" cxnId="{4D99F7B9-41E4-43B6-9849-65F201B581BC}">
      <dgm:prSet/>
      <dgm:spPr/>
      <dgm:t>
        <a:bodyPr/>
        <a:lstStyle/>
        <a:p>
          <a:endParaRPr lang="en-US" sz="1600" dirty="0"/>
        </a:p>
      </dgm:t>
    </dgm:pt>
    <dgm:pt modelId="{BF1C2B1D-3AC4-44C3-A217-E66F0BB7BD1D}" type="sibTrans" cxnId="{4D99F7B9-41E4-43B6-9849-65F201B581BC}">
      <dgm:prSet/>
      <dgm:spPr/>
      <dgm:t>
        <a:bodyPr/>
        <a:lstStyle/>
        <a:p>
          <a:endParaRPr lang="en-US"/>
        </a:p>
      </dgm:t>
    </dgm:pt>
    <dgm:pt modelId="{A330F3E4-0F28-47F6-A166-065B053DFF88}">
      <dgm:prSet custT="1"/>
      <dgm:spPr>
        <a:solidFill>
          <a:schemeClr val="tx2">
            <a:lumMod val="90000"/>
            <a:lumOff val="10000"/>
          </a:schemeClr>
        </a:solidFill>
      </dgm:spPr>
      <dgm:t>
        <a:bodyPr lIns="144000"/>
        <a:lstStyle/>
        <a:p>
          <a:r>
            <a:rPr lang="en-ZA" sz="2000" b="1" kern="1200" cap="none" dirty="0">
              <a:latin typeface="Gill Sans MT" panose="020B0502020104020203"/>
              <a:ea typeface="+mn-ea"/>
              <a:cs typeface="+mn-cs"/>
            </a:rPr>
            <a:t>Lesson 5. </a:t>
          </a:r>
          <a:r>
            <a:rPr lang="en-US" sz="2000" b="0" i="0" kern="1200" dirty="0">
              <a:solidFill>
                <a:schemeClr val="tx2">
                  <a:lumMod val="10000"/>
                  <a:lumOff val="90000"/>
                </a:schemeClr>
              </a:solidFill>
            </a:rPr>
            <a:t>Sed ut perspiciatis unde</a:t>
          </a:r>
          <a:r>
            <a:rPr lang="en-ZA" sz="2000" kern="1200" cap="none" dirty="0">
              <a:solidFill>
                <a:schemeClr val="tx2">
                  <a:lumMod val="10000"/>
                  <a:lumOff val="90000"/>
                </a:schemeClr>
              </a:solidFill>
            </a:rPr>
            <a:t> </a:t>
          </a:r>
          <a:endParaRPr lang="en-US" sz="2000" kern="1200" cap="none" dirty="0">
            <a:solidFill>
              <a:schemeClr val="tx2">
                <a:lumMod val="10000"/>
                <a:lumOff val="90000"/>
              </a:schemeClr>
            </a:solidFill>
          </a:endParaRPr>
        </a:p>
      </dgm:t>
    </dgm:pt>
    <dgm:pt modelId="{E0E81ADC-9F66-42B7-8252-2CCA0A27FACE}" type="parTrans" cxnId="{C0EB1D88-6446-47E4-99CE-F5F417CC52F5}">
      <dgm:prSet/>
      <dgm:spPr/>
      <dgm:t>
        <a:bodyPr/>
        <a:lstStyle/>
        <a:p>
          <a:endParaRPr lang="en-US" sz="1600" dirty="0"/>
        </a:p>
      </dgm:t>
    </dgm:pt>
    <dgm:pt modelId="{710C2E77-9EE7-453A-8E8B-70CC8531FA08}" type="sibTrans" cxnId="{C0EB1D88-6446-47E4-99CE-F5F417CC52F5}">
      <dgm:prSet/>
      <dgm:spPr/>
      <dgm:t>
        <a:bodyPr/>
        <a:lstStyle/>
        <a:p>
          <a:endParaRPr lang="en-US"/>
        </a:p>
      </dgm:t>
    </dgm:pt>
    <dgm:pt modelId="{F77E5DBE-809B-4934-AEFC-E0CF82680850}">
      <dgm:prSet custT="1"/>
      <dgm:spPr>
        <a:solidFill>
          <a:schemeClr val="accent1">
            <a:lumMod val="75000"/>
          </a:schemeClr>
        </a:solidFill>
      </dgm:spPr>
      <dgm:t>
        <a:bodyPr lIns="144000"/>
        <a:lstStyle/>
        <a:p>
          <a:r>
            <a:rPr lang="en-US" sz="2000" b="1" kern="1200" cap="none" dirty="0">
              <a:latin typeface="Gill Sans MT" panose="020B0502020104020203"/>
              <a:ea typeface="+mn-ea"/>
              <a:cs typeface="+mn-cs"/>
            </a:rPr>
            <a:t>Lesson 2. </a:t>
          </a:r>
          <a:r>
            <a:rPr lang="en-US" sz="2000" kern="1200" dirty="0">
              <a:solidFill>
                <a:schemeClr val="accent1">
                  <a:lumMod val="20000"/>
                  <a:lumOff val="80000"/>
                </a:schemeClr>
              </a:solidFill>
            </a:rPr>
            <a:t>Lorem ipsum dolor sit amet</a:t>
          </a:r>
          <a:endParaRPr lang="ru-RU" sz="2000" kern="1200" cap="none" dirty="0">
            <a:solidFill>
              <a:schemeClr val="accent1">
                <a:lumMod val="20000"/>
                <a:lumOff val="80000"/>
              </a:schemeClr>
            </a:solidFill>
            <a:latin typeface="Gill Sans MT" panose="020B0502020104020203"/>
            <a:ea typeface="+mn-ea"/>
            <a:cs typeface="+mn-cs"/>
          </a:endParaRPr>
        </a:p>
      </dgm:t>
    </dgm:pt>
    <dgm:pt modelId="{3FADD6D9-423C-49AC-891C-2ED5C18466D9}" type="parTrans" cxnId="{5893D7E6-1DA4-42D2-8FDC-2ED6EFC30D47}">
      <dgm:prSet/>
      <dgm:spPr/>
      <dgm:t>
        <a:bodyPr/>
        <a:lstStyle/>
        <a:p>
          <a:endParaRPr lang="ru-RU"/>
        </a:p>
      </dgm:t>
    </dgm:pt>
    <dgm:pt modelId="{49C18DBA-CD31-49D2-AC8F-C4C215BFFCBE}" type="sibTrans" cxnId="{5893D7E6-1DA4-42D2-8FDC-2ED6EFC30D47}">
      <dgm:prSet/>
      <dgm:spPr/>
      <dgm:t>
        <a:bodyPr/>
        <a:lstStyle/>
        <a:p>
          <a:endParaRPr lang="ru-RU"/>
        </a:p>
      </dgm:t>
    </dgm:pt>
    <dgm:pt modelId="{68F5FA87-9D83-4938-8135-12906406FB54}">
      <dgm:prSet custT="1"/>
      <dgm:spPr>
        <a:solidFill>
          <a:schemeClr val="tx2">
            <a:lumMod val="90000"/>
            <a:lumOff val="10000"/>
          </a:schemeClr>
        </a:solidFill>
      </dgm:spPr>
      <dgm:t>
        <a:bodyPr lIns="144000"/>
        <a:lstStyle/>
        <a:p>
          <a:pPr marL="0" lvl="0" indent="0" defTabSz="711200">
            <a:spcBef>
              <a:spcPct val="0"/>
            </a:spcBef>
            <a:spcAft>
              <a:spcPct val="35000"/>
            </a:spcAft>
            <a:buNone/>
          </a:pPr>
          <a:r>
            <a:rPr lang="en-US" sz="2000" b="1" kern="1200" cap="none" dirty="0">
              <a:latin typeface="Gill Sans MT" panose="020B0502020104020203"/>
              <a:ea typeface="+mn-ea"/>
              <a:cs typeface="+mn-cs"/>
            </a:rPr>
            <a:t>Lesson 3. </a:t>
          </a:r>
          <a:r>
            <a:rPr lang="en-US" sz="2000" b="0" i="0" kern="1200" dirty="0">
              <a:solidFill>
                <a:schemeClr val="tx2">
                  <a:lumMod val="10000"/>
                  <a:lumOff val="90000"/>
                </a:schemeClr>
              </a:solidFill>
            </a:rPr>
            <a:t>Sed ut perspiciatis unde</a:t>
          </a:r>
          <a:endParaRPr lang="ru-RU" sz="2000" kern="1200" cap="none" dirty="0">
            <a:solidFill>
              <a:schemeClr val="tx2">
                <a:lumMod val="10000"/>
                <a:lumOff val="90000"/>
              </a:schemeClr>
            </a:solidFill>
            <a:latin typeface="Gill Sans MT" panose="020B0502020104020203"/>
            <a:ea typeface="+mn-ea"/>
            <a:cs typeface="+mn-cs"/>
          </a:endParaRPr>
        </a:p>
      </dgm:t>
    </dgm:pt>
    <dgm:pt modelId="{1982533C-AFAF-4B88-8C9D-63D15C4DEB57}" type="parTrans" cxnId="{B5FDB712-A026-4671-B94B-4C87ADEAF62E}">
      <dgm:prSet/>
      <dgm:spPr/>
      <dgm:t>
        <a:bodyPr/>
        <a:lstStyle/>
        <a:p>
          <a:endParaRPr lang="ru-RU"/>
        </a:p>
      </dgm:t>
    </dgm:pt>
    <dgm:pt modelId="{424DD966-F307-4829-96C2-239A84AC0F46}" type="sibTrans" cxnId="{B5FDB712-A026-4671-B94B-4C87ADEAF62E}">
      <dgm:prSet/>
      <dgm:spPr/>
      <dgm:t>
        <a:bodyPr/>
        <a:lstStyle/>
        <a:p>
          <a:endParaRPr lang="ru-RU"/>
        </a:p>
      </dgm:t>
    </dgm:pt>
    <dgm:pt modelId="{6D207D14-66B7-42A2-A6A3-64AB05FAADCE}" type="pres">
      <dgm:prSet presAssocID="{4521682D-D380-46E3-A91A-18838A7DF1E3}" presName="linear" presStyleCnt="0">
        <dgm:presLayoutVars>
          <dgm:animLvl val="lvl"/>
          <dgm:resizeHandles val="exact"/>
        </dgm:presLayoutVars>
      </dgm:prSet>
      <dgm:spPr/>
    </dgm:pt>
    <dgm:pt modelId="{B09651CA-6082-4653-AB70-933BB1235F97}" type="pres">
      <dgm:prSet presAssocID="{4B6B7787-D76E-4F78-8FA9-31BCD6E10BB7}" presName="parentText" presStyleLbl="node1" presStyleIdx="0" presStyleCnt="5">
        <dgm:presLayoutVars>
          <dgm:chMax val="0"/>
          <dgm:bulletEnabled val="1"/>
        </dgm:presLayoutVars>
      </dgm:prSet>
      <dgm:spPr>
        <a:prstGeom prst="rect">
          <a:avLst/>
        </a:prstGeom>
      </dgm:spPr>
    </dgm:pt>
    <dgm:pt modelId="{625CCB83-139F-4C3E-BB50-1AAB056F816E}" type="pres">
      <dgm:prSet presAssocID="{089D225D-D8C3-4908-B7FF-753A969B2F06}" presName="spacer" presStyleCnt="0"/>
      <dgm:spPr/>
    </dgm:pt>
    <dgm:pt modelId="{14242B1F-D9B5-48D7-B880-6ADD69BA03A8}" type="pres">
      <dgm:prSet presAssocID="{F77E5DBE-809B-4934-AEFC-E0CF82680850}" presName="parentText" presStyleLbl="node1" presStyleIdx="1" presStyleCnt="5">
        <dgm:presLayoutVars>
          <dgm:chMax val="0"/>
          <dgm:bulletEnabled val="1"/>
        </dgm:presLayoutVars>
      </dgm:prSet>
      <dgm:spPr>
        <a:prstGeom prst="rect">
          <a:avLst/>
        </a:prstGeom>
      </dgm:spPr>
    </dgm:pt>
    <dgm:pt modelId="{868EFC29-8A99-437A-8E5B-E8590CA2C101}" type="pres">
      <dgm:prSet presAssocID="{49C18DBA-CD31-49D2-AC8F-C4C215BFFCBE}" presName="spacer" presStyleCnt="0"/>
      <dgm:spPr/>
    </dgm:pt>
    <dgm:pt modelId="{14C74C61-1CDB-4754-9DB7-BD125709153E}" type="pres">
      <dgm:prSet presAssocID="{68F5FA87-9D83-4938-8135-12906406FB54}" presName="parentText" presStyleLbl="node1" presStyleIdx="2" presStyleCnt="5">
        <dgm:presLayoutVars>
          <dgm:chMax val="0"/>
          <dgm:bulletEnabled val="1"/>
        </dgm:presLayoutVars>
      </dgm:prSet>
      <dgm:spPr>
        <a:prstGeom prst="rect">
          <a:avLst/>
        </a:prstGeom>
      </dgm:spPr>
    </dgm:pt>
    <dgm:pt modelId="{11080CE5-D987-459C-95B7-886EF3881AB0}" type="pres">
      <dgm:prSet presAssocID="{424DD966-F307-4829-96C2-239A84AC0F46}" presName="spacer" presStyleCnt="0"/>
      <dgm:spPr/>
    </dgm:pt>
    <dgm:pt modelId="{49C89894-5EBE-471A-A468-46210B8B996A}" type="pres">
      <dgm:prSet presAssocID="{DB8885A5-B6EB-4F2C-B565-8E471C95E4F5}" presName="parentText" presStyleLbl="node1" presStyleIdx="3" presStyleCnt="5">
        <dgm:presLayoutVars>
          <dgm:chMax val="0"/>
          <dgm:bulletEnabled val="1"/>
        </dgm:presLayoutVars>
      </dgm:prSet>
      <dgm:spPr>
        <a:prstGeom prst="rect">
          <a:avLst/>
        </a:prstGeom>
      </dgm:spPr>
    </dgm:pt>
    <dgm:pt modelId="{48EBDE82-67EA-4DEA-BA6A-97760560F4BC}" type="pres">
      <dgm:prSet presAssocID="{BF1C2B1D-3AC4-44C3-A217-E66F0BB7BD1D}" presName="spacer" presStyleCnt="0"/>
      <dgm:spPr/>
    </dgm:pt>
    <dgm:pt modelId="{F3432693-EA90-45F0-A9D1-07C9BF3C7ACB}" type="pres">
      <dgm:prSet presAssocID="{A330F3E4-0F28-47F6-A166-065B053DFF88}" presName="parentText" presStyleLbl="node1" presStyleIdx="4" presStyleCnt="5">
        <dgm:presLayoutVars>
          <dgm:chMax val="0"/>
          <dgm:bulletEnabled val="1"/>
        </dgm:presLayoutVars>
      </dgm:prSet>
      <dgm:spPr>
        <a:prstGeom prst="rect">
          <a:avLst/>
        </a:prstGeom>
      </dgm:spPr>
    </dgm:pt>
  </dgm:ptLst>
  <dgm:cxnLst>
    <dgm:cxn modelId="{02837B09-CF5A-43E3-B177-8DC69E8EBB48}" srcId="{4521682D-D380-46E3-A91A-18838A7DF1E3}" destId="{4B6B7787-D76E-4F78-8FA9-31BCD6E10BB7}" srcOrd="0" destOrd="0" parTransId="{C1B77C00-FD9A-44DF-9391-D30E6E08AEFF}" sibTransId="{089D225D-D8C3-4908-B7FF-753A969B2F06}"/>
    <dgm:cxn modelId="{B5FDB712-A026-4671-B94B-4C87ADEAF62E}" srcId="{4521682D-D380-46E3-A91A-18838A7DF1E3}" destId="{68F5FA87-9D83-4938-8135-12906406FB54}" srcOrd="2" destOrd="0" parTransId="{1982533C-AFAF-4B88-8C9D-63D15C4DEB57}" sibTransId="{424DD966-F307-4829-96C2-239A84AC0F46}"/>
    <dgm:cxn modelId="{F3597130-708F-4560-9E66-21B1D756096B}" type="presOf" srcId="{68F5FA87-9D83-4938-8135-12906406FB54}" destId="{14C74C61-1CDB-4754-9DB7-BD125709153E}" srcOrd="0" destOrd="0" presId="urn:microsoft.com/office/officeart/2005/8/layout/vList2"/>
    <dgm:cxn modelId="{1CC0E55B-A131-462D-90B2-C929BDB1A8A2}" type="presOf" srcId="{DB8885A5-B6EB-4F2C-B565-8E471C95E4F5}" destId="{49C89894-5EBE-471A-A468-46210B8B996A}" srcOrd="0" destOrd="0" presId="urn:microsoft.com/office/officeart/2005/8/layout/vList2"/>
    <dgm:cxn modelId="{ABC4BF73-4323-4885-B732-EA7E8D41BAF4}" type="presOf" srcId="{F77E5DBE-809B-4934-AEFC-E0CF82680850}" destId="{14242B1F-D9B5-48D7-B880-6ADD69BA03A8}" srcOrd="0" destOrd="0" presId="urn:microsoft.com/office/officeart/2005/8/layout/vList2"/>
    <dgm:cxn modelId="{C0EB1D88-6446-47E4-99CE-F5F417CC52F5}" srcId="{4521682D-D380-46E3-A91A-18838A7DF1E3}" destId="{A330F3E4-0F28-47F6-A166-065B053DFF88}" srcOrd="4" destOrd="0" parTransId="{E0E81ADC-9F66-42B7-8252-2CCA0A27FACE}" sibTransId="{710C2E77-9EE7-453A-8E8B-70CC8531FA08}"/>
    <dgm:cxn modelId="{E2B5D69F-D9D2-416D-94E3-CF16021898D0}" type="presOf" srcId="{4521682D-D380-46E3-A91A-18838A7DF1E3}" destId="{6D207D14-66B7-42A2-A6A3-64AB05FAADCE}" srcOrd="0" destOrd="0" presId="urn:microsoft.com/office/officeart/2005/8/layout/vList2"/>
    <dgm:cxn modelId="{4D99F7B9-41E4-43B6-9849-65F201B581BC}" srcId="{4521682D-D380-46E3-A91A-18838A7DF1E3}" destId="{DB8885A5-B6EB-4F2C-B565-8E471C95E4F5}" srcOrd="3" destOrd="0" parTransId="{FED07ECD-87E1-46C6-A685-6F11ED1B0244}" sibTransId="{BF1C2B1D-3AC4-44C3-A217-E66F0BB7BD1D}"/>
    <dgm:cxn modelId="{E80701C2-6539-463A-A151-C31C5428D761}" type="presOf" srcId="{A330F3E4-0F28-47F6-A166-065B053DFF88}" destId="{F3432693-EA90-45F0-A9D1-07C9BF3C7ACB}" srcOrd="0" destOrd="0" presId="urn:microsoft.com/office/officeart/2005/8/layout/vList2"/>
    <dgm:cxn modelId="{32EC64DD-682C-4BEF-85BA-D7D979E71F4E}" type="presOf" srcId="{4B6B7787-D76E-4F78-8FA9-31BCD6E10BB7}" destId="{B09651CA-6082-4653-AB70-933BB1235F97}" srcOrd="0" destOrd="0" presId="urn:microsoft.com/office/officeart/2005/8/layout/vList2"/>
    <dgm:cxn modelId="{5893D7E6-1DA4-42D2-8FDC-2ED6EFC30D47}" srcId="{4521682D-D380-46E3-A91A-18838A7DF1E3}" destId="{F77E5DBE-809B-4934-AEFC-E0CF82680850}" srcOrd="1" destOrd="0" parTransId="{3FADD6D9-423C-49AC-891C-2ED5C18466D9}" sibTransId="{49C18DBA-CD31-49D2-AC8F-C4C215BFFCBE}"/>
    <dgm:cxn modelId="{CF2AF8A6-7CFE-40B1-8B2A-CEF52463EA16}" type="presParOf" srcId="{6D207D14-66B7-42A2-A6A3-64AB05FAADCE}" destId="{B09651CA-6082-4653-AB70-933BB1235F97}" srcOrd="0" destOrd="0" presId="urn:microsoft.com/office/officeart/2005/8/layout/vList2"/>
    <dgm:cxn modelId="{8A6AFBDC-F2CD-4B8E-836A-2D1352192C08}" type="presParOf" srcId="{6D207D14-66B7-42A2-A6A3-64AB05FAADCE}" destId="{625CCB83-139F-4C3E-BB50-1AAB056F816E}" srcOrd="1" destOrd="0" presId="urn:microsoft.com/office/officeart/2005/8/layout/vList2"/>
    <dgm:cxn modelId="{E7DE2EFF-CB34-45C3-8435-F50E70742497}" type="presParOf" srcId="{6D207D14-66B7-42A2-A6A3-64AB05FAADCE}" destId="{14242B1F-D9B5-48D7-B880-6ADD69BA03A8}" srcOrd="2" destOrd="0" presId="urn:microsoft.com/office/officeart/2005/8/layout/vList2"/>
    <dgm:cxn modelId="{3F16EB53-3C12-4AA8-B624-E7DD0A727E14}" type="presParOf" srcId="{6D207D14-66B7-42A2-A6A3-64AB05FAADCE}" destId="{868EFC29-8A99-437A-8E5B-E8590CA2C101}" srcOrd="3" destOrd="0" presId="urn:microsoft.com/office/officeart/2005/8/layout/vList2"/>
    <dgm:cxn modelId="{3C5A7FDD-0B81-4386-9DE5-81E9E62CDFAC}" type="presParOf" srcId="{6D207D14-66B7-42A2-A6A3-64AB05FAADCE}" destId="{14C74C61-1CDB-4754-9DB7-BD125709153E}" srcOrd="4" destOrd="0" presId="urn:microsoft.com/office/officeart/2005/8/layout/vList2"/>
    <dgm:cxn modelId="{F4ABDF0F-5B28-466C-8912-B65F0087A4A1}" type="presParOf" srcId="{6D207D14-66B7-42A2-A6A3-64AB05FAADCE}" destId="{11080CE5-D987-459C-95B7-886EF3881AB0}" srcOrd="5" destOrd="0" presId="urn:microsoft.com/office/officeart/2005/8/layout/vList2"/>
    <dgm:cxn modelId="{F027BA3F-8226-4401-8E92-6DDA4C3DE181}" type="presParOf" srcId="{6D207D14-66B7-42A2-A6A3-64AB05FAADCE}" destId="{49C89894-5EBE-471A-A468-46210B8B996A}" srcOrd="6" destOrd="0" presId="urn:microsoft.com/office/officeart/2005/8/layout/vList2"/>
    <dgm:cxn modelId="{6A78EBC1-FC5A-4BDA-8CE9-1D97CFE4273F}" type="presParOf" srcId="{6D207D14-66B7-42A2-A6A3-64AB05FAADCE}" destId="{48EBDE82-67EA-4DEA-BA6A-97760560F4BC}" srcOrd="7" destOrd="0" presId="urn:microsoft.com/office/officeart/2005/8/layout/vList2"/>
    <dgm:cxn modelId="{15DB1653-EEEC-4908-AF72-0B6591E8A65D}" type="presParOf" srcId="{6D207D14-66B7-42A2-A6A3-64AB05FAADCE}" destId="{F3432693-EA90-45F0-A9D1-07C9BF3C7ACB}"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9FC1E3-1C41-4437-BE21-8D33D44C1C9E}">
      <dsp:nvSpPr>
        <dsp:cNvPr id="0" name=""/>
        <dsp:cNvSpPr/>
      </dsp:nvSpPr>
      <dsp:spPr>
        <a:xfrm>
          <a:off x="0" y="504028"/>
          <a:ext cx="3690000" cy="756000"/>
        </a:xfrm>
        <a:prstGeom prst="rect">
          <a:avLst/>
        </a:prstGeom>
        <a:solidFill>
          <a:schemeClr val="lt1">
            <a:alpha val="90000"/>
            <a:hueOff val="0"/>
            <a:satOff val="0"/>
            <a:lumOff val="0"/>
            <a:alphaOff val="0"/>
          </a:schemeClr>
        </a:solidFill>
        <a:ln w="22225" cap="rnd" cmpd="sng" algn="ctr">
          <a:solidFill>
            <a:schemeClr val="tx2">
              <a:lumMod val="50000"/>
              <a:lumOff val="50000"/>
            </a:schemeClr>
          </a:solidFill>
          <a:prstDash val="solid"/>
        </a:ln>
        <a:effectLst/>
      </dsp:spPr>
      <dsp:style>
        <a:lnRef idx="2">
          <a:scrgbClr r="0" g="0" b="0"/>
        </a:lnRef>
        <a:fillRef idx="1">
          <a:scrgbClr r="0" g="0" b="0"/>
        </a:fillRef>
        <a:effectRef idx="0">
          <a:scrgbClr r="0" g="0" b="0"/>
        </a:effectRef>
        <a:fontRef idx="minor"/>
      </dsp:style>
    </dsp:sp>
    <dsp:sp modelId="{1A0AAFD3-A3A9-4B43-843A-7BA9D4FD5E56}">
      <dsp:nvSpPr>
        <dsp:cNvPr id="0" name=""/>
        <dsp:cNvSpPr/>
      </dsp:nvSpPr>
      <dsp:spPr>
        <a:xfrm>
          <a:off x="542293" y="61228"/>
          <a:ext cx="2583000" cy="88560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7631" tIns="0" rIns="97631" bIns="0" numCol="1" spcCol="1270" anchor="ctr" anchorCtr="0">
          <a:noAutofit/>
        </a:bodyPr>
        <a:lstStyle/>
        <a:p>
          <a:pPr marL="0" lvl="0" indent="0" algn="ctr" defTabSz="889000">
            <a:lnSpc>
              <a:spcPct val="90000"/>
            </a:lnSpc>
            <a:spcBef>
              <a:spcPct val="0"/>
            </a:spcBef>
            <a:spcAft>
              <a:spcPct val="35000"/>
            </a:spcAft>
            <a:buNone/>
          </a:pPr>
          <a:r>
            <a:rPr lang="en-US" sz="2000" kern="1200" dirty="0"/>
            <a:t>Lorem Ipsum</a:t>
          </a:r>
          <a:endParaRPr lang="ru-RU" sz="2000" kern="1200" dirty="0"/>
        </a:p>
      </dsp:txBody>
      <dsp:txXfrm>
        <a:off x="542293" y="61228"/>
        <a:ext cx="2583000" cy="885600"/>
      </dsp:txXfrm>
    </dsp:sp>
    <dsp:sp modelId="{92C0B756-05A6-4040-AC91-4730345F5191}">
      <dsp:nvSpPr>
        <dsp:cNvPr id="0" name=""/>
        <dsp:cNvSpPr/>
      </dsp:nvSpPr>
      <dsp:spPr>
        <a:xfrm>
          <a:off x="0" y="1864829"/>
          <a:ext cx="3690000" cy="756000"/>
        </a:xfrm>
        <a:prstGeom prst="rect">
          <a:avLst/>
        </a:prstGeom>
        <a:solidFill>
          <a:schemeClr val="lt1">
            <a:alpha val="90000"/>
            <a:hueOff val="0"/>
            <a:satOff val="0"/>
            <a:lumOff val="0"/>
            <a:alphaOff val="0"/>
          </a:schemeClr>
        </a:solidFill>
        <a:ln w="22225" cap="rnd" cmpd="sng" algn="ctr">
          <a:solidFill>
            <a:schemeClr val="tx2">
              <a:lumMod val="50000"/>
              <a:lumOff val="50000"/>
            </a:schemeClr>
          </a:solidFill>
          <a:prstDash val="solid"/>
        </a:ln>
        <a:effectLst/>
      </dsp:spPr>
      <dsp:style>
        <a:lnRef idx="2">
          <a:scrgbClr r="0" g="0" b="0"/>
        </a:lnRef>
        <a:fillRef idx="1">
          <a:scrgbClr r="0" g="0" b="0"/>
        </a:fillRef>
        <a:effectRef idx="0">
          <a:scrgbClr r="0" g="0" b="0"/>
        </a:effectRef>
        <a:fontRef idx="minor"/>
      </dsp:style>
    </dsp:sp>
    <dsp:sp modelId="{5BD5B296-A642-4DF8-B899-35ED169DA216}">
      <dsp:nvSpPr>
        <dsp:cNvPr id="0" name=""/>
        <dsp:cNvSpPr/>
      </dsp:nvSpPr>
      <dsp:spPr>
        <a:xfrm>
          <a:off x="542293" y="1422028"/>
          <a:ext cx="2583000" cy="88560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7631" tIns="0" rIns="97631" bIns="0" numCol="1" spcCol="1270" anchor="ctr" anchorCtr="0">
          <a:noAutofit/>
        </a:bodyPr>
        <a:lstStyle/>
        <a:p>
          <a:pPr marL="0" lvl="0" indent="0" algn="ctr" defTabSz="889000">
            <a:lnSpc>
              <a:spcPct val="90000"/>
            </a:lnSpc>
            <a:spcBef>
              <a:spcPct val="0"/>
            </a:spcBef>
            <a:spcAft>
              <a:spcPct val="35000"/>
            </a:spcAft>
            <a:buNone/>
          </a:pPr>
          <a:r>
            <a:rPr lang="en-US" sz="2000" kern="1200" dirty="0"/>
            <a:t>Dolor Sit Amet</a:t>
          </a:r>
          <a:endParaRPr lang="ru-RU" sz="2000" kern="1200" dirty="0"/>
        </a:p>
      </dsp:txBody>
      <dsp:txXfrm>
        <a:off x="542293" y="1422028"/>
        <a:ext cx="2583000" cy="885600"/>
      </dsp:txXfrm>
    </dsp:sp>
    <dsp:sp modelId="{A4E3526C-3B96-4B8B-87BA-01E1B7BEF7EF}">
      <dsp:nvSpPr>
        <dsp:cNvPr id="0" name=""/>
        <dsp:cNvSpPr/>
      </dsp:nvSpPr>
      <dsp:spPr>
        <a:xfrm>
          <a:off x="0" y="3225629"/>
          <a:ext cx="3690000" cy="756000"/>
        </a:xfrm>
        <a:prstGeom prst="rect">
          <a:avLst/>
        </a:prstGeom>
        <a:solidFill>
          <a:schemeClr val="lt1">
            <a:alpha val="90000"/>
            <a:hueOff val="0"/>
            <a:satOff val="0"/>
            <a:lumOff val="0"/>
            <a:alphaOff val="0"/>
          </a:schemeClr>
        </a:solidFill>
        <a:ln w="22225" cap="rnd" cmpd="sng" algn="ctr">
          <a:solidFill>
            <a:schemeClr val="tx2">
              <a:lumMod val="50000"/>
              <a:lumOff val="50000"/>
            </a:schemeClr>
          </a:solidFill>
          <a:prstDash val="solid"/>
        </a:ln>
        <a:effectLst/>
      </dsp:spPr>
      <dsp:style>
        <a:lnRef idx="2">
          <a:scrgbClr r="0" g="0" b="0"/>
        </a:lnRef>
        <a:fillRef idx="1">
          <a:scrgbClr r="0" g="0" b="0"/>
        </a:fillRef>
        <a:effectRef idx="0">
          <a:scrgbClr r="0" g="0" b="0"/>
        </a:effectRef>
        <a:fontRef idx="minor"/>
      </dsp:style>
    </dsp:sp>
    <dsp:sp modelId="{1AA0D2EF-743C-441B-B933-8CC3FD133511}">
      <dsp:nvSpPr>
        <dsp:cNvPr id="0" name=""/>
        <dsp:cNvSpPr/>
      </dsp:nvSpPr>
      <dsp:spPr>
        <a:xfrm>
          <a:off x="542293" y="2782829"/>
          <a:ext cx="2583000" cy="885600"/>
        </a:xfrm>
        <a:prstGeom prst="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7631" tIns="0" rIns="97631" bIns="0" numCol="1" spcCol="1270" anchor="ctr" anchorCtr="0">
          <a:noAutofit/>
        </a:bodyPr>
        <a:lstStyle/>
        <a:p>
          <a:pPr marL="0" lvl="0" indent="0" algn="ctr" defTabSz="889000">
            <a:lnSpc>
              <a:spcPct val="90000"/>
            </a:lnSpc>
            <a:spcBef>
              <a:spcPct val="0"/>
            </a:spcBef>
            <a:spcAft>
              <a:spcPct val="35000"/>
            </a:spcAft>
            <a:buNone/>
          </a:pPr>
          <a:r>
            <a:rPr lang="en-US" sz="2000" kern="1200" dirty="0"/>
            <a:t>Consectetur</a:t>
          </a:r>
          <a:endParaRPr lang="ru-RU" sz="2000" kern="1200" dirty="0"/>
        </a:p>
      </dsp:txBody>
      <dsp:txXfrm>
        <a:off x="542293" y="2782829"/>
        <a:ext cx="2583000" cy="8856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9651CA-6082-4653-AB70-933BB1235F97}">
      <dsp:nvSpPr>
        <dsp:cNvPr id="0" name=""/>
        <dsp:cNvSpPr/>
      </dsp:nvSpPr>
      <dsp:spPr>
        <a:xfrm>
          <a:off x="0" y="22319"/>
          <a:ext cx="5422390" cy="524160"/>
        </a:xfrm>
        <a:prstGeom prst="rect">
          <a:avLst/>
        </a:prstGeom>
        <a:solidFill>
          <a:schemeClr val="tx2">
            <a:lumMod val="90000"/>
            <a:lumOff val="10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4000" tIns="76200" rIns="76200" bIns="76200" numCol="1" spcCol="1270" anchor="ctr" anchorCtr="0">
          <a:noAutofit/>
        </a:bodyPr>
        <a:lstStyle/>
        <a:p>
          <a:pPr marL="0" lvl="0" indent="0" algn="l" defTabSz="889000">
            <a:lnSpc>
              <a:spcPct val="90000"/>
            </a:lnSpc>
            <a:spcBef>
              <a:spcPct val="0"/>
            </a:spcBef>
            <a:spcAft>
              <a:spcPct val="35000"/>
            </a:spcAft>
            <a:buNone/>
          </a:pPr>
          <a:r>
            <a:rPr lang="en-ZA" sz="2000" b="1" kern="1200" cap="none" dirty="0"/>
            <a:t>Lesson 1. </a:t>
          </a:r>
          <a:r>
            <a:rPr lang="en-US" sz="2000" kern="1200" dirty="0">
              <a:solidFill>
                <a:schemeClr val="tx2">
                  <a:lumMod val="10000"/>
                  <a:lumOff val="90000"/>
                </a:schemeClr>
              </a:solidFill>
            </a:rPr>
            <a:t>Lorem ipsum dolor sit amet</a:t>
          </a:r>
          <a:endParaRPr lang="en-US" sz="2000" kern="1200" cap="none" dirty="0">
            <a:solidFill>
              <a:schemeClr val="tx2">
                <a:lumMod val="10000"/>
                <a:lumOff val="90000"/>
              </a:schemeClr>
            </a:solidFill>
          </a:endParaRPr>
        </a:p>
      </dsp:txBody>
      <dsp:txXfrm>
        <a:off x="0" y="22319"/>
        <a:ext cx="5422390" cy="524160"/>
      </dsp:txXfrm>
    </dsp:sp>
    <dsp:sp modelId="{14242B1F-D9B5-48D7-B880-6ADD69BA03A8}">
      <dsp:nvSpPr>
        <dsp:cNvPr id="0" name=""/>
        <dsp:cNvSpPr/>
      </dsp:nvSpPr>
      <dsp:spPr>
        <a:xfrm>
          <a:off x="0" y="627119"/>
          <a:ext cx="5422390" cy="524160"/>
        </a:xfrm>
        <a:prstGeom prst="rect">
          <a:avLst/>
        </a:prstGeom>
        <a:solidFill>
          <a:schemeClr val="accent1">
            <a:lumMod val="75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40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kern="1200" cap="none" dirty="0">
              <a:latin typeface="Gill Sans MT" panose="020B0502020104020203"/>
              <a:ea typeface="+mn-ea"/>
              <a:cs typeface="+mn-cs"/>
            </a:rPr>
            <a:t>Lesson 2. </a:t>
          </a:r>
          <a:r>
            <a:rPr lang="en-US" sz="2000" kern="1200" dirty="0">
              <a:solidFill>
                <a:schemeClr val="accent1">
                  <a:lumMod val="20000"/>
                  <a:lumOff val="80000"/>
                </a:schemeClr>
              </a:solidFill>
            </a:rPr>
            <a:t>Lorem ipsum dolor sit amet</a:t>
          </a:r>
          <a:endParaRPr lang="ru-RU" sz="2000" kern="1200" cap="none" dirty="0">
            <a:solidFill>
              <a:schemeClr val="accent1">
                <a:lumMod val="20000"/>
                <a:lumOff val="80000"/>
              </a:schemeClr>
            </a:solidFill>
            <a:latin typeface="Gill Sans MT" panose="020B0502020104020203"/>
            <a:ea typeface="+mn-ea"/>
            <a:cs typeface="+mn-cs"/>
          </a:endParaRPr>
        </a:p>
      </dsp:txBody>
      <dsp:txXfrm>
        <a:off x="0" y="627119"/>
        <a:ext cx="5422390" cy="524160"/>
      </dsp:txXfrm>
    </dsp:sp>
    <dsp:sp modelId="{14C74C61-1CDB-4754-9DB7-BD125709153E}">
      <dsp:nvSpPr>
        <dsp:cNvPr id="0" name=""/>
        <dsp:cNvSpPr/>
      </dsp:nvSpPr>
      <dsp:spPr>
        <a:xfrm>
          <a:off x="0" y="1231920"/>
          <a:ext cx="5422390" cy="524160"/>
        </a:xfrm>
        <a:prstGeom prst="rect">
          <a:avLst/>
        </a:prstGeom>
        <a:solidFill>
          <a:schemeClr val="tx2">
            <a:lumMod val="90000"/>
            <a:lumOff val="10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4000" tIns="76200" rIns="76200" bIns="76200" numCol="1" spcCol="1270" anchor="ctr" anchorCtr="0">
          <a:noAutofit/>
        </a:bodyPr>
        <a:lstStyle/>
        <a:p>
          <a:pPr marL="0" lvl="0" indent="0" algn="l" defTabSz="711200">
            <a:lnSpc>
              <a:spcPct val="90000"/>
            </a:lnSpc>
            <a:spcBef>
              <a:spcPct val="0"/>
            </a:spcBef>
            <a:spcAft>
              <a:spcPct val="35000"/>
            </a:spcAft>
            <a:buNone/>
          </a:pPr>
          <a:r>
            <a:rPr lang="en-US" sz="2000" b="1" kern="1200" cap="none" dirty="0">
              <a:latin typeface="Gill Sans MT" panose="020B0502020104020203"/>
              <a:ea typeface="+mn-ea"/>
              <a:cs typeface="+mn-cs"/>
            </a:rPr>
            <a:t>Lesson 3. </a:t>
          </a:r>
          <a:r>
            <a:rPr lang="en-US" sz="2000" b="0" i="0" kern="1200" dirty="0">
              <a:solidFill>
                <a:schemeClr val="tx2">
                  <a:lumMod val="10000"/>
                  <a:lumOff val="90000"/>
                </a:schemeClr>
              </a:solidFill>
            </a:rPr>
            <a:t>Sed ut perspiciatis unde</a:t>
          </a:r>
          <a:endParaRPr lang="ru-RU" sz="2000" kern="1200" cap="none" dirty="0">
            <a:solidFill>
              <a:schemeClr val="tx2">
                <a:lumMod val="10000"/>
                <a:lumOff val="90000"/>
              </a:schemeClr>
            </a:solidFill>
            <a:latin typeface="Gill Sans MT" panose="020B0502020104020203"/>
            <a:ea typeface="+mn-ea"/>
            <a:cs typeface="+mn-cs"/>
          </a:endParaRPr>
        </a:p>
      </dsp:txBody>
      <dsp:txXfrm>
        <a:off x="0" y="1231920"/>
        <a:ext cx="5422390" cy="524160"/>
      </dsp:txXfrm>
    </dsp:sp>
    <dsp:sp modelId="{49C89894-5EBE-471A-A468-46210B8B996A}">
      <dsp:nvSpPr>
        <dsp:cNvPr id="0" name=""/>
        <dsp:cNvSpPr/>
      </dsp:nvSpPr>
      <dsp:spPr>
        <a:xfrm>
          <a:off x="0" y="1836720"/>
          <a:ext cx="5422390" cy="524160"/>
        </a:xfrm>
        <a:prstGeom prst="rect">
          <a:avLst/>
        </a:prstGeom>
        <a:solidFill>
          <a:schemeClr val="tx2">
            <a:lumMod val="90000"/>
            <a:lumOff val="10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4000" tIns="76200" rIns="76200" bIns="76200" numCol="1" spcCol="1270" anchor="ctr" anchorCtr="0">
          <a:noAutofit/>
        </a:bodyPr>
        <a:lstStyle/>
        <a:p>
          <a:pPr marL="0" lvl="0" indent="0" algn="l" defTabSz="889000">
            <a:lnSpc>
              <a:spcPct val="90000"/>
            </a:lnSpc>
            <a:spcBef>
              <a:spcPct val="0"/>
            </a:spcBef>
            <a:spcAft>
              <a:spcPct val="35000"/>
            </a:spcAft>
            <a:buNone/>
          </a:pPr>
          <a:r>
            <a:rPr lang="en-ZA" sz="2000" b="1" kern="1200" cap="none" dirty="0">
              <a:latin typeface="Gill Sans MT" panose="020B0502020104020203"/>
              <a:ea typeface="+mn-ea"/>
              <a:cs typeface="+mn-cs"/>
            </a:rPr>
            <a:t>Lesson 4. </a:t>
          </a:r>
          <a:r>
            <a:rPr lang="en-US" sz="2000" kern="1200" dirty="0">
              <a:solidFill>
                <a:schemeClr val="tx2">
                  <a:lumMod val="10000"/>
                  <a:lumOff val="90000"/>
                </a:schemeClr>
              </a:solidFill>
            </a:rPr>
            <a:t>Lorem ipsum dolor sit amet</a:t>
          </a:r>
          <a:endParaRPr lang="en-US" sz="2000" kern="1200" cap="none" dirty="0">
            <a:solidFill>
              <a:schemeClr val="tx2">
                <a:lumMod val="10000"/>
                <a:lumOff val="90000"/>
              </a:schemeClr>
            </a:solidFill>
          </a:endParaRPr>
        </a:p>
      </dsp:txBody>
      <dsp:txXfrm>
        <a:off x="0" y="1836720"/>
        <a:ext cx="5422390" cy="524160"/>
      </dsp:txXfrm>
    </dsp:sp>
    <dsp:sp modelId="{F3432693-EA90-45F0-A9D1-07C9BF3C7ACB}">
      <dsp:nvSpPr>
        <dsp:cNvPr id="0" name=""/>
        <dsp:cNvSpPr/>
      </dsp:nvSpPr>
      <dsp:spPr>
        <a:xfrm>
          <a:off x="0" y="2441519"/>
          <a:ext cx="5422390" cy="524160"/>
        </a:xfrm>
        <a:prstGeom prst="rect">
          <a:avLst/>
        </a:prstGeom>
        <a:solidFill>
          <a:schemeClr val="tx2">
            <a:lumMod val="90000"/>
            <a:lumOff val="1000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4000" tIns="76200" rIns="76200" bIns="76200" numCol="1" spcCol="1270" anchor="ctr" anchorCtr="0">
          <a:noAutofit/>
        </a:bodyPr>
        <a:lstStyle/>
        <a:p>
          <a:pPr marL="0" lvl="0" indent="0" algn="l" defTabSz="889000">
            <a:lnSpc>
              <a:spcPct val="90000"/>
            </a:lnSpc>
            <a:spcBef>
              <a:spcPct val="0"/>
            </a:spcBef>
            <a:spcAft>
              <a:spcPct val="35000"/>
            </a:spcAft>
            <a:buNone/>
          </a:pPr>
          <a:r>
            <a:rPr lang="en-ZA" sz="2000" b="1" kern="1200" cap="none" dirty="0">
              <a:latin typeface="Gill Sans MT" panose="020B0502020104020203"/>
              <a:ea typeface="+mn-ea"/>
              <a:cs typeface="+mn-cs"/>
            </a:rPr>
            <a:t>Lesson 5. </a:t>
          </a:r>
          <a:r>
            <a:rPr lang="en-US" sz="2000" b="0" i="0" kern="1200" dirty="0">
              <a:solidFill>
                <a:schemeClr val="tx2">
                  <a:lumMod val="10000"/>
                  <a:lumOff val="90000"/>
                </a:schemeClr>
              </a:solidFill>
            </a:rPr>
            <a:t>Sed ut perspiciatis unde</a:t>
          </a:r>
          <a:r>
            <a:rPr lang="en-ZA" sz="2000" kern="1200" cap="none" dirty="0">
              <a:solidFill>
                <a:schemeClr val="tx2">
                  <a:lumMod val="10000"/>
                  <a:lumOff val="90000"/>
                </a:schemeClr>
              </a:solidFill>
            </a:rPr>
            <a:t> </a:t>
          </a:r>
          <a:endParaRPr lang="en-US" sz="2000" kern="1200" cap="none" dirty="0">
            <a:solidFill>
              <a:schemeClr val="tx2">
                <a:lumMod val="10000"/>
                <a:lumOff val="90000"/>
              </a:schemeClr>
            </a:solidFill>
          </a:endParaRPr>
        </a:p>
      </dsp:txBody>
      <dsp:txXfrm>
        <a:off x="0" y="2441519"/>
        <a:ext cx="5422390" cy="52416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26D37A0-F398-4276-AAF6-E62AA90BC97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96B402-FD6E-4995-8160-C6DD76DAAC5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A37F7A-782D-430C-B7DE-046B665BEF14}" type="datetimeFigureOut">
              <a:rPr lang="en-US" smtClean="0"/>
              <a:t>12/5/2022</a:t>
            </a:fld>
            <a:endParaRPr lang="en-US" dirty="0"/>
          </a:p>
        </p:txBody>
      </p:sp>
      <p:sp>
        <p:nvSpPr>
          <p:cNvPr id="4" name="Footer Placeholder 3">
            <a:extLst>
              <a:ext uri="{FF2B5EF4-FFF2-40B4-BE49-F238E27FC236}">
                <a16:creationId xmlns:a16="http://schemas.microsoft.com/office/drawing/2014/main" id="{67BA7967-B488-405D-84A2-64F6D9128F3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A65115A-3EB4-4B47-8F4B-4F42519BF9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0885D5-D443-4228-8B2C-B9DF9A30D578}" type="slidenum">
              <a:rPr lang="en-US" smtClean="0"/>
              <a:t>‹#›</a:t>
            </a:fld>
            <a:endParaRPr lang="en-US" dirty="0"/>
          </a:p>
        </p:txBody>
      </p:sp>
    </p:spTree>
    <p:extLst>
      <p:ext uri="{BB962C8B-B14F-4D97-AF65-F5344CB8AC3E}">
        <p14:creationId xmlns:p14="http://schemas.microsoft.com/office/powerpoint/2010/main" val="4147891395"/>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2.jp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1CCEED-E5F4-4698-B012-83262916D7BD}" type="datetimeFigureOut">
              <a:rPr lang="en-US" noProof="0" smtClean="0"/>
              <a:t>12/5/2022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D2F9AB-3C90-481E-8C34-4F549BF455D7}" type="slidenum">
              <a:rPr lang="en-US" noProof="0" smtClean="0"/>
              <a:t>‹#›</a:t>
            </a:fld>
            <a:endParaRPr lang="en-US" noProof="0" dirty="0"/>
          </a:p>
        </p:txBody>
      </p:sp>
    </p:spTree>
    <p:extLst>
      <p:ext uri="{BB962C8B-B14F-4D97-AF65-F5344CB8AC3E}">
        <p14:creationId xmlns:p14="http://schemas.microsoft.com/office/powerpoint/2010/main" val="3891717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a:t>
            </a:fld>
            <a:endParaRPr lang="en-US" dirty="0"/>
          </a:p>
        </p:txBody>
      </p:sp>
    </p:spTree>
    <p:extLst>
      <p:ext uri="{BB962C8B-B14F-4D97-AF65-F5344CB8AC3E}">
        <p14:creationId xmlns:p14="http://schemas.microsoft.com/office/powerpoint/2010/main" val="6169121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10</a:t>
            </a:fld>
            <a:endParaRPr lang="en-US" dirty="0"/>
          </a:p>
        </p:txBody>
      </p:sp>
    </p:spTree>
    <p:extLst>
      <p:ext uri="{BB962C8B-B14F-4D97-AF65-F5344CB8AC3E}">
        <p14:creationId xmlns:p14="http://schemas.microsoft.com/office/powerpoint/2010/main" val="1732999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11</a:t>
            </a:fld>
            <a:endParaRPr lang="en-US" dirty="0"/>
          </a:p>
        </p:txBody>
      </p:sp>
    </p:spTree>
    <p:extLst>
      <p:ext uri="{BB962C8B-B14F-4D97-AF65-F5344CB8AC3E}">
        <p14:creationId xmlns:p14="http://schemas.microsoft.com/office/powerpoint/2010/main" val="1454866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12</a:t>
            </a:fld>
            <a:endParaRPr lang="en-US" dirty="0"/>
          </a:p>
        </p:txBody>
      </p:sp>
    </p:spTree>
    <p:extLst>
      <p:ext uri="{BB962C8B-B14F-4D97-AF65-F5344CB8AC3E}">
        <p14:creationId xmlns:p14="http://schemas.microsoft.com/office/powerpoint/2010/main" val="9497477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13</a:t>
            </a:fld>
            <a:endParaRPr lang="en-US" dirty="0"/>
          </a:p>
        </p:txBody>
      </p:sp>
    </p:spTree>
    <p:extLst>
      <p:ext uri="{BB962C8B-B14F-4D97-AF65-F5344CB8AC3E}">
        <p14:creationId xmlns:p14="http://schemas.microsoft.com/office/powerpoint/2010/main" val="4250445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2</a:t>
            </a:fld>
            <a:endParaRPr lang="en-US" dirty="0"/>
          </a:p>
        </p:txBody>
      </p:sp>
    </p:spTree>
    <p:extLst>
      <p:ext uri="{BB962C8B-B14F-4D97-AF65-F5344CB8AC3E}">
        <p14:creationId xmlns:p14="http://schemas.microsoft.com/office/powerpoint/2010/main" val="29449211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3</a:t>
            </a:fld>
            <a:endParaRPr lang="en-US" dirty="0"/>
          </a:p>
        </p:txBody>
      </p:sp>
    </p:spTree>
    <p:extLst>
      <p:ext uri="{BB962C8B-B14F-4D97-AF65-F5344CB8AC3E}">
        <p14:creationId xmlns:p14="http://schemas.microsoft.com/office/powerpoint/2010/main" val="1841084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4</a:t>
            </a:fld>
            <a:endParaRPr lang="en-US" dirty="0"/>
          </a:p>
        </p:txBody>
      </p:sp>
    </p:spTree>
    <p:extLst>
      <p:ext uri="{BB962C8B-B14F-4D97-AF65-F5344CB8AC3E}">
        <p14:creationId xmlns:p14="http://schemas.microsoft.com/office/powerpoint/2010/main" val="4420976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5</a:t>
            </a:fld>
            <a:endParaRPr lang="en-US" dirty="0"/>
          </a:p>
        </p:txBody>
      </p:sp>
    </p:spTree>
    <p:extLst>
      <p:ext uri="{BB962C8B-B14F-4D97-AF65-F5344CB8AC3E}">
        <p14:creationId xmlns:p14="http://schemas.microsoft.com/office/powerpoint/2010/main" val="3098280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6</a:t>
            </a:fld>
            <a:endParaRPr lang="en-US" dirty="0"/>
          </a:p>
        </p:txBody>
      </p:sp>
    </p:spTree>
    <p:extLst>
      <p:ext uri="{BB962C8B-B14F-4D97-AF65-F5344CB8AC3E}">
        <p14:creationId xmlns:p14="http://schemas.microsoft.com/office/powerpoint/2010/main" val="31301724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7</a:t>
            </a:fld>
            <a:endParaRPr lang="en-US" dirty="0"/>
          </a:p>
        </p:txBody>
      </p:sp>
    </p:spTree>
    <p:extLst>
      <p:ext uri="{BB962C8B-B14F-4D97-AF65-F5344CB8AC3E}">
        <p14:creationId xmlns:p14="http://schemas.microsoft.com/office/powerpoint/2010/main" val="2945427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8</a:t>
            </a:fld>
            <a:endParaRPr lang="en-US" dirty="0"/>
          </a:p>
        </p:txBody>
      </p:sp>
    </p:spTree>
    <p:extLst>
      <p:ext uri="{BB962C8B-B14F-4D97-AF65-F5344CB8AC3E}">
        <p14:creationId xmlns:p14="http://schemas.microsoft.com/office/powerpoint/2010/main" val="40943850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D2F9AB-3C90-481E-8C34-4F549BF455D7}" type="slidenum">
              <a:rPr lang="en-US" smtClean="0"/>
              <a:t>9</a:t>
            </a:fld>
            <a:endParaRPr lang="en-US" dirty="0"/>
          </a:p>
        </p:txBody>
      </p:sp>
    </p:spTree>
    <p:extLst>
      <p:ext uri="{BB962C8B-B14F-4D97-AF65-F5344CB8AC3E}">
        <p14:creationId xmlns:p14="http://schemas.microsoft.com/office/powerpoint/2010/main" val="11213688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a:xfrm>
            <a:off x="7605951" y="6423914"/>
            <a:ext cx="2844799" cy="365125"/>
          </a:xfrm>
        </p:spPr>
        <p:txBody>
          <a:bodyPr/>
          <a:lstStyle/>
          <a:p>
            <a:fld id="{73816531-CCD3-4909-A41B-EAB1049BDA8C}" type="datetime1">
              <a:rPr lang="en-US" smtClean="0"/>
              <a:t>12/5/2022</a:t>
            </a:fld>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
        <p:nvSpPr>
          <p:cNvPr id="11" name="Footer Placeholder 5">
            <a:extLst>
              <a:ext uri="{FF2B5EF4-FFF2-40B4-BE49-F238E27FC236}">
                <a16:creationId xmlns:a16="http://schemas.microsoft.com/office/drawing/2014/main" id="{3FB45199-F13E-4CB5-AF62-71432CD4898C}"/>
              </a:ext>
            </a:extLst>
          </p:cNvPr>
          <p:cNvSpPr>
            <a:spLocks noGrp="1"/>
          </p:cNvSpPr>
          <p:nvPr>
            <p:ph type="ftr" sz="quarter" idx="11"/>
          </p:nvPr>
        </p:nvSpPr>
        <p:spPr>
          <a:xfrm>
            <a:off x="355101" y="6423914"/>
            <a:ext cx="6818262" cy="365125"/>
          </a:xfrm>
        </p:spPr>
        <p:txBody>
          <a:bodyPr/>
          <a:lstStyle/>
          <a:p>
            <a:pPr algn="l"/>
            <a:r>
              <a:rPr lang="en-US" dirty="0"/>
              <a:t>Teach a Course</a:t>
            </a:r>
          </a:p>
        </p:txBody>
      </p:sp>
    </p:spTree>
    <p:extLst>
      <p:ext uri="{BB962C8B-B14F-4D97-AF65-F5344CB8AC3E}">
        <p14:creationId xmlns:p14="http://schemas.microsoft.com/office/powerpoint/2010/main" val="3800925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9842E67-35F4-4EC2-B5B4-6D02111EDAD7}"/>
              </a:ext>
            </a:extLst>
          </p:cNvPr>
          <p:cNvSpPr>
            <a:spLocks noGrp="1"/>
          </p:cNvSpPr>
          <p:nvPr>
            <p:ph type="pic" idx="1"/>
          </p:nvPr>
        </p:nvSpPr>
        <p:spPr>
          <a:xfrm>
            <a:off x="4242275"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10" name="Picture Placeholder 2">
            <a:extLst>
              <a:ext uri="{FF2B5EF4-FFF2-40B4-BE49-F238E27FC236}">
                <a16:creationId xmlns:a16="http://schemas.microsoft.com/office/drawing/2014/main" id="{6553049D-F1F2-4E3C-B0A3-D2BCB35B18A8}"/>
              </a:ext>
            </a:extLst>
          </p:cNvPr>
          <p:cNvSpPr>
            <a:spLocks noGrp="1"/>
          </p:cNvSpPr>
          <p:nvPr>
            <p:ph type="pic" idx="13"/>
          </p:nvPr>
        </p:nvSpPr>
        <p:spPr>
          <a:xfrm>
            <a:off x="8047164"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2" name="Title 1">
            <a:extLst>
              <a:ext uri="{FF2B5EF4-FFF2-40B4-BE49-F238E27FC236}">
                <a16:creationId xmlns:a16="http://schemas.microsoft.com/office/drawing/2014/main" id="{1791EB1F-E7C6-4FF7-BE74-BEF6056BACE4}"/>
              </a:ext>
            </a:extLst>
          </p:cNvPr>
          <p:cNvSpPr>
            <a:spLocks noGrp="1"/>
          </p:cNvSpPr>
          <p:nvPr>
            <p:ph type="title"/>
          </p:nvPr>
        </p:nvSpPr>
        <p:spPr>
          <a:xfrm>
            <a:off x="358529" y="457200"/>
            <a:ext cx="3790884" cy="1600200"/>
          </a:xfrm>
        </p:spPr>
        <p:txBody>
          <a:bodyPr anchor="b">
            <a:normAutofit/>
          </a:bodyPr>
          <a:lstStyle>
            <a:lvl1pPr>
              <a:defRPr sz="2800">
                <a:solidFill>
                  <a:schemeClr val="accent1">
                    <a:lumMod val="75000"/>
                  </a:schemeClr>
                </a:solidFill>
              </a:defRPr>
            </a:lvl1pPr>
          </a:lstStyle>
          <a:p>
            <a:r>
              <a:rPr lang="en-US" noProof="0"/>
              <a:t>Click to edit Master title style</a:t>
            </a:r>
          </a:p>
        </p:txBody>
      </p:sp>
      <p:sp>
        <p:nvSpPr>
          <p:cNvPr id="4" name="Text Placeholder 3">
            <a:extLst>
              <a:ext uri="{FF2B5EF4-FFF2-40B4-BE49-F238E27FC236}">
                <a16:creationId xmlns:a16="http://schemas.microsoft.com/office/drawing/2014/main" id="{9AC935A1-3DFF-457D-8C70-E337C3D84F5A}"/>
              </a:ext>
            </a:extLst>
          </p:cNvPr>
          <p:cNvSpPr>
            <a:spLocks noGrp="1"/>
          </p:cNvSpPr>
          <p:nvPr>
            <p:ph type="body" sz="half" idx="2"/>
          </p:nvPr>
        </p:nvSpPr>
        <p:spPr>
          <a:xfrm>
            <a:off x="358529" y="2057400"/>
            <a:ext cx="3790884" cy="3811588"/>
          </a:xfrm>
        </p:spPr>
        <p:txBody>
          <a:bodyPr/>
          <a:lstStyle>
            <a:lvl1pPr marL="216000" indent="-216000">
              <a:lnSpc>
                <a:spcPct val="90000"/>
              </a:lnSpc>
              <a:buFont typeface="Wingdings" panose="05000000000000000000" pitchFamily="2" charset="2"/>
              <a:buChar char="§"/>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1" name="Footer Placeholder 5">
            <a:extLst>
              <a:ext uri="{FF2B5EF4-FFF2-40B4-BE49-F238E27FC236}">
                <a16:creationId xmlns:a16="http://schemas.microsoft.com/office/drawing/2014/main" id="{A620A17C-5577-4021-9044-146DC609ECC5}"/>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Tree>
    <p:extLst>
      <p:ext uri="{BB962C8B-B14F-4D97-AF65-F5344CB8AC3E}">
        <p14:creationId xmlns:p14="http://schemas.microsoft.com/office/powerpoint/2010/main" val="2686224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Picture with Caption_1">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9842E67-35F4-4EC2-B5B4-6D02111EDAD7}"/>
              </a:ext>
            </a:extLst>
          </p:cNvPr>
          <p:cNvSpPr>
            <a:spLocks noGrp="1"/>
          </p:cNvSpPr>
          <p:nvPr>
            <p:ph type="pic" idx="1"/>
          </p:nvPr>
        </p:nvSpPr>
        <p:spPr>
          <a:xfrm>
            <a:off x="441959"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10" name="Picture Placeholder 2">
            <a:extLst>
              <a:ext uri="{FF2B5EF4-FFF2-40B4-BE49-F238E27FC236}">
                <a16:creationId xmlns:a16="http://schemas.microsoft.com/office/drawing/2014/main" id="{6553049D-F1F2-4E3C-B0A3-D2BCB35B18A8}"/>
              </a:ext>
            </a:extLst>
          </p:cNvPr>
          <p:cNvSpPr>
            <a:spLocks noGrp="1"/>
          </p:cNvSpPr>
          <p:nvPr>
            <p:ph type="pic" idx="13"/>
          </p:nvPr>
        </p:nvSpPr>
        <p:spPr>
          <a:xfrm>
            <a:off x="8047164"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2" name="Title 1">
            <a:extLst>
              <a:ext uri="{FF2B5EF4-FFF2-40B4-BE49-F238E27FC236}">
                <a16:creationId xmlns:a16="http://schemas.microsoft.com/office/drawing/2014/main" id="{1791EB1F-E7C6-4FF7-BE74-BEF6056BACE4}"/>
              </a:ext>
            </a:extLst>
          </p:cNvPr>
          <p:cNvSpPr>
            <a:spLocks noGrp="1"/>
          </p:cNvSpPr>
          <p:nvPr>
            <p:ph type="title"/>
          </p:nvPr>
        </p:nvSpPr>
        <p:spPr>
          <a:xfrm>
            <a:off x="4144457" y="457200"/>
            <a:ext cx="3790884" cy="1600200"/>
          </a:xfrm>
        </p:spPr>
        <p:txBody>
          <a:bodyPr anchor="b">
            <a:normAutofit/>
          </a:bodyPr>
          <a:lstStyle>
            <a:lvl1pPr>
              <a:defRPr sz="2800">
                <a:solidFill>
                  <a:schemeClr val="accent1">
                    <a:lumMod val="75000"/>
                  </a:schemeClr>
                </a:solidFill>
              </a:defRPr>
            </a:lvl1pPr>
          </a:lstStyle>
          <a:p>
            <a:r>
              <a:rPr lang="en-US" noProof="0"/>
              <a:t>Click to edit Master title style</a:t>
            </a:r>
          </a:p>
        </p:txBody>
      </p:sp>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1" name="Content Placeholder 8">
            <a:extLst>
              <a:ext uri="{FF2B5EF4-FFF2-40B4-BE49-F238E27FC236}">
                <a16:creationId xmlns:a16="http://schemas.microsoft.com/office/drawing/2014/main" id="{8C645043-BE6A-4D32-ACA9-AB593DA6BC9F}"/>
              </a:ext>
            </a:extLst>
          </p:cNvPr>
          <p:cNvSpPr>
            <a:spLocks noGrp="1"/>
          </p:cNvSpPr>
          <p:nvPr>
            <p:ph sz="quarter" idx="14"/>
          </p:nvPr>
        </p:nvSpPr>
        <p:spPr>
          <a:xfrm>
            <a:off x="4144457" y="2057400"/>
            <a:ext cx="3791456" cy="38623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Footer Placeholder 5">
            <a:extLst>
              <a:ext uri="{FF2B5EF4-FFF2-40B4-BE49-F238E27FC236}">
                <a16:creationId xmlns:a16="http://schemas.microsoft.com/office/drawing/2014/main" id="{3D444C08-6A3A-4BFB-9494-43F3DE33E919}"/>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Tree>
    <p:extLst>
      <p:ext uri="{BB962C8B-B14F-4D97-AF65-F5344CB8AC3E}">
        <p14:creationId xmlns:p14="http://schemas.microsoft.com/office/powerpoint/2010/main" val="1445521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Picture with Caption_2">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9842E67-35F4-4EC2-B5B4-6D02111EDAD7}"/>
              </a:ext>
            </a:extLst>
          </p:cNvPr>
          <p:cNvSpPr>
            <a:spLocks noGrp="1"/>
          </p:cNvSpPr>
          <p:nvPr>
            <p:ph type="pic" idx="1"/>
          </p:nvPr>
        </p:nvSpPr>
        <p:spPr>
          <a:xfrm>
            <a:off x="441959"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10" name="Picture Placeholder 2">
            <a:extLst>
              <a:ext uri="{FF2B5EF4-FFF2-40B4-BE49-F238E27FC236}">
                <a16:creationId xmlns:a16="http://schemas.microsoft.com/office/drawing/2014/main" id="{6553049D-F1F2-4E3C-B0A3-D2BCB35B18A8}"/>
              </a:ext>
            </a:extLst>
          </p:cNvPr>
          <p:cNvSpPr>
            <a:spLocks noGrp="1"/>
          </p:cNvSpPr>
          <p:nvPr>
            <p:ph type="pic" idx="13"/>
          </p:nvPr>
        </p:nvSpPr>
        <p:spPr>
          <a:xfrm>
            <a:off x="4244562" y="641101"/>
            <a:ext cx="3702877" cy="5749461"/>
          </a:xfrm>
          <a:solidFill>
            <a:schemeClr val="bg1">
              <a:lumMod val="85000"/>
            </a:schemeClr>
          </a:solidFill>
        </p:spPr>
        <p:txBody>
          <a:bodyPr>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2" name="Title 1">
            <a:extLst>
              <a:ext uri="{FF2B5EF4-FFF2-40B4-BE49-F238E27FC236}">
                <a16:creationId xmlns:a16="http://schemas.microsoft.com/office/drawing/2014/main" id="{1791EB1F-E7C6-4FF7-BE74-BEF6056BACE4}"/>
              </a:ext>
            </a:extLst>
          </p:cNvPr>
          <p:cNvSpPr>
            <a:spLocks noGrp="1"/>
          </p:cNvSpPr>
          <p:nvPr>
            <p:ph type="title"/>
          </p:nvPr>
        </p:nvSpPr>
        <p:spPr>
          <a:xfrm>
            <a:off x="8355530" y="457200"/>
            <a:ext cx="3577394" cy="1600200"/>
          </a:xfrm>
        </p:spPr>
        <p:txBody>
          <a:bodyPr anchor="b">
            <a:normAutofit/>
          </a:bodyPr>
          <a:lstStyle>
            <a:lvl1pPr>
              <a:defRPr sz="2800">
                <a:solidFill>
                  <a:schemeClr val="accent1">
                    <a:lumMod val="75000"/>
                  </a:schemeClr>
                </a:solidFill>
              </a:defRPr>
            </a:lvl1pPr>
          </a:lstStyle>
          <a:p>
            <a:r>
              <a:rPr lang="en-US" noProof="0"/>
              <a:t>Click to edit Master title style</a:t>
            </a:r>
          </a:p>
        </p:txBody>
      </p:sp>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1" name="Content Placeholder 8">
            <a:extLst>
              <a:ext uri="{FF2B5EF4-FFF2-40B4-BE49-F238E27FC236}">
                <a16:creationId xmlns:a16="http://schemas.microsoft.com/office/drawing/2014/main" id="{8C645043-BE6A-4D32-ACA9-AB593DA6BC9F}"/>
              </a:ext>
            </a:extLst>
          </p:cNvPr>
          <p:cNvSpPr>
            <a:spLocks noGrp="1"/>
          </p:cNvSpPr>
          <p:nvPr>
            <p:ph sz="quarter" idx="14"/>
          </p:nvPr>
        </p:nvSpPr>
        <p:spPr>
          <a:xfrm>
            <a:off x="8355530" y="2057400"/>
            <a:ext cx="3577934" cy="3862388"/>
          </a:xfrm>
        </p:spPr>
        <p:txBody>
          <a:bodyPr/>
          <a:lstStyle>
            <a:lvl1pPr marL="0" indent="0">
              <a:lnSpc>
                <a:spcPct val="90000"/>
              </a:lnSpc>
              <a:buNone/>
              <a:defRPr lang="ru-RU" sz="1600" kern="1200" dirty="0">
                <a:solidFill>
                  <a:schemeClr val="tx1">
                    <a:lumMod val="75000"/>
                    <a:lumOff val="25000"/>
                  </a:schemeClr>
                </a:solidFill>
                <a:latin typeface="+mn-lt"/>
                <a:ea typeface="+mn-ea"/>
                <a:cs typeface="+mn-cs"/>
              </a:defRPr>
            </a:lvl1pPr>
            <a:lvl2pPr marL="306000" indent="-306000">
              <a:defRPr/>
            </a:lvl2pPr>
            <a:lvl3pPr marL="306000" indent="-306000">
              <a:defRPr/>
            </a:lvl3pPr>
            <a:lvl4pPr marL="306000" indent="-306000">
              <a:defRPr/>
            </a:lvl4pPr>
            <a:lvl5pPr marL="306000" indent="-306000">
              <a:defRPr/>
            </a:lvl5pPr>
          </a:lstStyle>
          <a:p>
            <a:pPr marL="216000" lvl="0" indent="-216000" algn="l" defTabSz="457200" rtl="0" eaLnBrk="1" latinLnBrk="0" hangingPunct="1">
              <a:spcBef>
                <a:spcPct val="20000"/>
              </a:spcBef>
              <a:spcAft>
                <a:spcPts val="600"/>
              </a:spcAft>
              <a:buClr>
                <a:schemeClr val="accent1"/>
              </a:buClr>
              <a:buSzPct val="92000"/>
              <a:buFont typeface="Wingdings" panose="05000000000000000000" pitchFamily="2" charset="2"/>
              <a:buChar char="§"/>
            </a:pPr>
            <a:r>
              <a:rPr lang="en-US" noProof="0"/>
              <a:t>Click to edit Master text styles</a:t>
            </a:r>
          </a:p>
          <a:p>
            <a:pPr marL="216000" lvl="1" indent="-216000" algn="l" defTabSz="457200" rtl="0" eaLnBrk="1" latinLnBrk="0" hangingPunct="1">
              <a:spcBef>
                <a:spcPct val="20000"/>
              </a:spcBef>
              <a:spcAft>
                <a:spcPts val="600"/>
              </a:spcAft>
              <a:buClr>
                <a:schemeClr val="accent1"/>
              </a:buClr>
              <a:buSzPct val="92000"/>
              <a:buFont typeface="Wingdings" panose="05000000000000000000" pitchFamily="2" charset="2"/>
              <a:buChar char="§"/>
            </a:pPr>
            <a:r>
              <a:rPr lang="en-US" noProof="0"/>
              <a:t>Second level</a:t>
            </a:r>
          </a:p>
        </p:txBody>
      </p:sp>
      <p:sp>
        <p:nvSpPr>
          <p:cNvPr id="9" name="Footer Placeholder 5">
            <a:extLst>
              <a:ext uri="{FF2B5EF4-FFF2-40B4-BE49-F238E27FC236}">
                <a16:creationId xmlns:a16="http://schemas.microsoft.com/office/drawing/2014/main" id="{FE695AAC-8311-4518-A219-DE58BF92AEA9}"/>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Tree>
    <p:extLst>
      <p:ext uri="{BB962C8B-B14F-4D97-AF65-F5344CB8AC3E}">
        <p14:creationId xmlns:p14="http://schemas.microsoft.com/office/powerpoint/2010/main" val="9179567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Left 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F262E62-E8FA-42DE-BC7E-BA73A13FCBFF}"/>
              </a:ext>
            </a:extLst>
          </p:cNvPr>
          <p:cNvSpPr>
            <a:spLocks noGrp="1"/>
          </p:cNvSpPr>
          <p:nvPr>
            <p:ph type="pic" sz="quarter" idx="15"/>
          </p:nvPr>
        </p:nvSpPr>
        <p:spPr>
          <a:xfrm>
            <a:off x="0" y="0"/>
            <a:ext cx="7537685" cy="6858000"/>
          </a:xfrm>
        </p:spPr>
        <p:txBody>
          <a:bodyPr anchor="ctr" anchorCtr="0"/>
          <a:lstStyle>
            <a:lvl1pPr algn="ctr">
              <a:defRPr/>
            </a:lvl1pPr>
          </a:lstStyle>
          <a:p>
            <a:r>
              <a:rPr lang="en-US" noProof="0" dirty="0"/>
              <a:t>Click icon to add picture</a:t>
            </a:r>
          </a:p>
        </p:txBody>
      </p:sp>
      <p:sp>
        <p:nvSpPr>
          <p:cNvPr id="2" name="Title 1">
            <a:extLst>
              <a:ext uri="{FF2B5EF4-FFF2-40B4-BE49-F238E27FC236}">
                <a16:creationId xmlns:a16="http://schemas.microsoft.com/office/drawing/2014/main" id="{93696899-6846-4B29-AD05-49215C31489C}"/>
              </a:ext>
            </a:extLst>
          </p:cNvPr>
          <p:cNvSpPr>
            <a:spLocks noGrp="1"/>
          </p:cNvSpPr>
          <p:nvPr>
            <p:ph type="title"/>
          </p:nvPr>
        </p:nvSpPr>
        <p:spPr>
          <a:xfrm>
            <a:off x="7955459" y="197123"/>
            <a:ext cx="3392382" cy="1675219"/>
          </a:xfrm>
        </p:spPr>
        <p:txBody>
          <a:bodyPr/>
          <a:lstStyle>
            <a:lvl1pPr>
              <a:defRPr>
                <a:solidFill>
                  <a:schemeClr val="accent1">
                    <a:lumMod val="75000"/>
                  </a:schemeClr>
                </a:solidFill>
              </a:defRPr>
            </a:lvl1pPr>
          </a:lstStyle>
          <a:p>
            <a:r>
              <a:rPr lang="en-US" noProof="0"/>
              <a:t>Click to edit Master title style</a:t>
            </a:r>
          </a:p>
        </p:txBody>
      </p:sp>
      <p:sp>
        <p:nvSpPr>
          <p:cNvPr id="19" name="Content Placeholder 8">
            <a:extLst>
              <a:ext uri="{FF2B5EF4-FFF2-40B4-BE49-F238E27FC236}">
                <a16:creationId xmlns:a16="http://schemas.microsoft.com/office/drawing/2014/main" id="{2939FABB-D58D-4DAF-878D-EB51A2AA620A}"/>
              </a:ext>
            </a:extLst>
          </p:cNvPr>
          <p:cNvSpPr>
            <a:spLocks noGrp="1"/>
          </p:cNvSpPr>
          <p:nvPr>
            <p:ph sz="quarter" idx="14"/>
          </p:nvPr>
        </p:nvSpPr>
        <p:spPr>
          <a:xfrm>
            <a:off x="7955459" y="2057400"/>
            <a:ext cx="3392382" cy="3862388"/>
          </a:xfrm>
        </p:spPr>
        <p:txBody>
          <a:bodyPr/>
          <a:lstStyle>
            <a:lvl1pPr marL="0" indent="0">
              <a:lnSpc>
                <a:spcPct val="90000"/>
              </a:lnSpc>
              <a:buNone/>
              <a:defRPr lang="ru-RU" sz="1600" kern="1200" dirty="0">
                <a:solidFill>
                  <a:schemeClr val="tx1">
                    <a:lumMod val="75000"/>
                    <a:lumOff val="25000"/>
                  </a:schemeClr>
                </a:solidFill>
                <a:latin typeface="+mn-lt"/>
                <a:ea typeface="+mn-ea"/>
                <a:cs typeface="+mn-cs"/>
              </a:defRPr>
            </a:lvl1pPr>
            <a:lvl2pPr marL="306000" indent="-306000">
              <a:defRPr/>
            </a:lvl2pPr>
            <a:lvl3pPr marL="306000" indent="-306000">
              <a:defRPr/>
            </a:lvl3pPr>
            <a:lvl4pPr marL="306000" indent="-306000">
              <a:defRPr/>
            </a:lvl4pPr>
            <a:lvl5pPr marL="306000" indent="-306000">
              <a:defRPr/>
            </a:lvl5pPr>
          </a:lstStyle>
          <a:p>
            <a:pPr marL="216000" lvl="0" indent="-216000" algn="l" defTabSz="457200" rtl="0" eaLnBrk="1" latinLnBrk="0" hangingPunct="1">
              <a:spcBef>
                <a:spcPct val="20000"/>
              </a:spcBef>
              <a:spcAft>
                <a:spcPts val="600"/>
              </a:spcAft>
              <a:buClr>
                <a:schemeClr val="accent1"/>
              </a:buClr>
              <a:buSzPct val="92000"/>
              <a:buFont typeface="Wingdings" panose="05000000000000000000" pitchFamily="2" charset="2"/>
              <a:buChar char="§"/>
            </a:pPr>
            <a:r>
              <a:rPr lang="en-US" noProof="0"/>
              <a:t>Click to edit Master text styles</a:t>
            </a:r>
          </a:p>
          <a:p>
            <a:pPr marL="216000" lvl="1" indent="-216000" algn="l" defTabSz="457200" rtl="0" eaLnBrk="1" latinLnBrk="0" hangingPunct="1">
              <a:spcBef>
                <a:spcPct val="20000"/>
              </a:spcBef>
              <a:spcAft>
                <a:spcPts val="600"/>
              </a:spcAft>
              <a:buClr>
                <a:schemeClr val="accent1"/>
              </a:buClr>
              <a:buSzPct val="92000"/>
              <a:buFont typeface="Wingdings" panose="05000000000000000000" pitchFamily="2" charset="2"/>
              <a:buChar char="§"/>
            </a:pPr>
            <a:r>
              <a:rPr lang="en-US" noProof="0"/>
              <a:t>Second level</a:t>
            </a:r>
          </a:p>
        </p:txBody>
      </p:sp>
      <p:sp>
        <p:nvSpPr>
          <p:cNvPr id="20" name="Rectangle 19">
            <a:extLst>
              <a:ext uri="{FF2B5EF4-FFF2-40B4-BE49-F238E27FC236}">
                <a16:creationId xmlns:a16="http://schemas.microsoft.com/office/drawing/2014/main" id="{82AD5814-D5B6-4BF5-BF94-2F284D0079F8}"/>
              </a:ext>
            </a:extLst>
          </p:cNvPr>
          <p:cNvSpPr/>
          <p:nvPr userDrawn="1"/>
        </p:nvSpPr>
        <p:spPr>
          <a:xfrm>
            <a:off x="8042147" y="453643"/>
            <a:ext cx="3528000" cy="9855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2" name="Date Placeholder 4">
            <a:extLst>
              <a:ext uri="{FF2B5EF4-FFF2-40B4-BE49-F238E27FC236}">
                <a16:creationId xmlns:a16="http://schemas.microsoft.com/office/drawing/2014/main" id="{1FB18E8B-6111-4A64-AA8C-4CD4C9814C59}"/>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23" name="Slide Number Placeholder 6">
            <a:extLst>
              <a:ext uri="{FF2B5EF4-FFF2-40B4-BE49-F238E27FC236}">
                <a16:creationId xmlns:a16="http://schemas.microsoft.com/office/drawing/2014/main" id="{D5311807-ED2F-406C-B107-B5D885AD840F}"/>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24" name="Footer Placeholder 5">
            <a:extLst>
              <a:ext uri="{FF2B5EF4-FFF2-40B4-BE49-F238E27FC236}">
                <a16:creationId xmlns:a16="http://schemas.microsoft.com/office/drawing/2014/main" id="{643FEB5F-C4B2-43B5-B019-DC467A62FAC1}"/>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Tree>
    <p:extLst>
      <p:ext uri="{BB962C8B-B14F-4D97-AF65-F5344CB8AC3E}">
        <p14:creationId xmlns:p14="http://schemas.microsoft.com/office/powerpoint/2010/main" val="17156641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_1">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8119868" y="5356067"/>
            <a:ext cx="3625595" cy="1000782"/>
          </a:xfrm>
          <a:solidFill>
            <a:srgbClr val="465359"/>
          </a:solidFill>
        </p:spPr>
        <p:txBody>
          <a:bodyPr lIns="91440" tIns="0" rIns="91440" bIns="0">
            <a:normAutofit/>
          </a:bodyPr>
          <a:lstStyle>
            <a:lvl1pPr marL="0" indent="0" algn="ctr">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 name="Title 1"/>
          <p:cNvSpPr>
            <a:spLocks noGrp="1"/>
          </p:cNvSpPr>
          <p:nvPr>
            <p:ph type="title"/>
          </p:nvPr>
        </p:nvSpPr>
        <p:spPr>
          <a:xfrm>
            <a:off x="8119869" y="453642"/>
            <a:ext cx="3625595" cy="4826023"/>
          </a:xfrm>
          <a:solidFill>
            <a:schemeClr val="accent1"/>
          </a:solidFill>
        </p:spPr>
        <p:txBody>
          <a:bodyPr tIns="0" bIns="0" anchor="ctr" anchorCtr="0">
            <a:noAutofit/>
          </a:bodyPr>
          <a:lstStyle>
            <a:lvl1pPr algn="ct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39766" y="453642"/>
            <a:ext cx="7602421" cy="5903207"/>
          </a:xfrm>
          <a:solidFill>
            <a:schemeClr val="bg1">
              <a:lumMod val="85000"/>
            </a:schemeClr>
          </a:solidFill>
        </p:spPr>
        <p:txBody>
          <a:bodyPr lIns="457200" tIns="457200" anchor="ctr" anchorCtr="0"/>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p:cNvSpPr>
            <a:spLocks noGrp="1"/>
          </p:cNvSpPr>
          <p:nvPr>
            <p:ph type="dt" sz="half" idx="10"/>
          </p:nvPr>
        </p:nvSpPr>
        <p:spPr>
          <a:xfrm>
            <a:off x="7605951" y="6423914"/>
            <a:ext cx="2844799" cy="365125"/>
          </a:xfrm>
        </p:spPr>
        <p:txBody>
          <a:bodyPr/>
          <a:lstStyle>
            <a:lvl1pPr>
              <a:defRPr/>
            </a:lvl1pPr>
          </a:lstStyle>
          <a:p>
            <a:fld id="{670A55AC-ADB5-440D-AFFF-99C1406F297F}" type="datetime1">
              <a:rPr lang="en-US" smtClean="0"/>
              <a:t>12/5/2022</a:t>
            </a:fld>
            <a:endParaRPr lang="en-US" dirty="0"/>
          </a:p>
        </p:txBody>
      </p:sp>
      <p:sp>
        <p:nvSpPr>
          <p:cNvPr id="6" name="Footer Placeholder 5"/>
          <p:cNvSpPr>
            <a:spLocks noGrp="1"/>
          </p:cNvSpPr>
          <p:nvPr>
            <p:ph type="ftr" sz="quarter" idx="11"/>
          </p:nvPr>
        </p:nvSpPr>
        <p:spPr>
          <a:xfrm>
            <a:off x="355101" y="6423914"/>
            <a:ext cx="6818262" cy="365125"/>
          </a:xfrm>
        </p:spPr>
        <p:txBody>
          <a:bodyPr/>
          <a:lstStyle/>
          <a:p>
            <a:pPr algn="l"/>
            <a:r>
              <a:rPr lang="en-US" dirty="0"/>
              <a:t>Teach a Course</a:t>
            </a:r>
          </a:p>
        </p:txBody>
      </p:sp>
      <p:sp>
        <p:nvSpPr>
          <p:cNvPr id="7" name="Slide Number Placeholder 6"/>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17903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with Caption_2">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81F13A5-61B9-419A-9B13-8BD37BE2841E}"/>
              </a:ext>
            </a:extLst>
          </p:cNvPr>
          <p:cNvSpPr/>
          <p:nvPr userDrawn="1"/>
        </p:nvSpPr>
        <p:spPr>
          <a:xfrm>
            <a:off x="446532" y="4199467"/>
            <a:ext cx="11296732" cy="2191098"/>
          </a:xfrm>
          <a:prstGeom prst="rect">
            <a:avLst/>
          </a:prstGeom>
          <a:solidFill>
            <a:srgbClr val="4653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Title 1">
            <a:extLst>
              <a:ext uri="{FF2B5EF4-FFF2-40B4-BE49-F238E27FC236}">
                <a16:creationId xmlns:a16="http://schemas.microsoft.com/office/drawing/2014/main" id="{12206A44-565D-4C18-8891-86387B90115A}"/>
              </a:ext>
            </a:extLst>
          </p:cNvPr>
          <p:cNvSpPr>
            <a:spLocks noGrp="1"/>
          </p:cNvSpPr>
          <p:nvPr>
            <p:ph type="title"/>
          </p:nvPr>
        </p:nvSpPr>
        <p:spPr>
          <a:xfrm>
            <a:off x="1059226" y="4262316"/>
            <a:ext cx="9391524" cy="988332"/>
          </a:xfrm>
        </p:spPr>
        <p:txBody>
          <a:bodyPr>
            <a:normAutofit/>
          </a:bodyPr>
          <a:lstStyle>
            <a:lvl1pPr>
              <a:defRPr sz="3600">
                <a:solidFill>
                  <a:schemeClr val="bg1"/>
                </a:solidFill>
              </a:defRPr>
            </a:lvl1pPr>
          </a:lstStyle>
          <a:p>
            <a:r>
              <a:rPr lang="en-US" noProof="0"/>
              <a:t>Click to edit Master title style</a:t>
            </a:r>
          </a:p>
        </p:txBody>
      </p:sp>
      <p:sp>
        <p:nvSpPr>
          <p:cNvPr id="4" name="Picture Placeholder 3">
            <a:extLst>
              <a:ext uri="{FF2B5EF4-FFF2-40B4-BE49-F238E27FC236}">
                <a16:creationId xmlns:a16="http://schemas.microsoft.com/office/drawing/2014/main" id="{5B084B74-38B3-42C8-B8E4-A0D13B059E92}"/>
              </a:ext>
            </a:extLst>
          </p:cNvPr>
          <p:cNvSpPr>
            <a:spLocks noGrp="1"/>
          </p:cNvSpPr>
          <p:nvPr>
            <p:ph type="pic" sz="quarter" idx="13"/>
          </p:nvPr>
        </p:nvSpPr>
        <p:spPr>
          <a:xfrm>
            <a:off x="441325" y="606425"/>
            <a:ext cx="11304588" cy="3536950"/>
          </a:xfrm>
        </p:spPr>
        <p:txBody>
          <a:bodyPr/>
          <a:lstStyle>
            <a:lvl1pPr marL="0" indent="0" algn="ctr">
              <a:buNone/>
              <a:defRPr/>
            </a:lvl1pPr>
          </a:lstStyle>
          <a:p>
            <a:r>
              <a:rPr lang="en-US" noProof="0" dirty="0"/>
              <a:t>Click icon to add picture</a:t>
            </a:r>
          </a:p>
        </p:txBody>
      </p:sp>
      <p:sp>
        <p:nvSpPr>
          <p:cNvPr id="3" name="Date Placeholder 2">
            <a:extLst>
              <a:ext uri="{FF2B5EF4-FFF2-40B4-BE49-F238E27FC236}">
                <a16:creationId xmlns:a16="http://schemas.microsoft.com/office/drawing/2014/main" id="{75F22525-79A2-451F-9944-47D4183A4515}"/>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5" name="Slide Number Placeholder 4">
            <a:extLst>
              <a:ext uri="{FF2B5EF4-FFF2-40B4-BE49-F238E27FC236}">
                <a16:creationId xmlns:a16="http://schemas.microsoft.com/office/drawing/2014/main" id="{8B9B8C25-AF44-4D9D-A667-69D9A92B1C59}"/>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6" name="Footer Placeholder 5">
            <a:extLst>
              <a:ext uri="{FF2B5EF4-FFF2-40B4-BE49-F238E27FC236}">
                <a16:creationId xmlns:a16="http://schemas.microsoft.com/office/drawing/2014/main" id="{EFF54790-C8AC-4CF8-8E89-80C5C90F3A17}"/>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7" name="Text Placeholder 6">
            <a:extLst>
              <a:ext uri="{FF2B5EF4-FFF2-40B4-BE49-F238E27FC236}">
                <a16:creationId xmlns:a16="http://schemas.microsoft.com/office/drawing/2014/main" id="{85EB5327-3B98-4D40-987B-863866194FFC}"/>
              </a:ext>
            </a:extLst>
          </p:cNvPr>
          <p:cNvSpPr>
            <a:spLocks noGrp="1"/>
          </p:cNvSpPr>
          <p:nvPr>
            <p:ph type="body" sz="quarter" idx="14"/>
          </p:nvPr>
        </p:nvSpPr>
        <p:spPr>
          <a:xfrm>
            <a:off x="1058863" y="5303610"/>
            <a:ext cx="9391888" cy="614363"/>
          </a:xfrm>
        </p:spPr>
        <p:txBody>
          <a:bodyPr>
            <a:normAutofit/>
          </a:bodyPr>
          <a:lstStyle>
            <a:lvl1pPr marL="0" indent="0">
              <a:buNone/>
              <a:defRPr sz="1600">
                <a:solidFill>
                  <a:schemeClr val="bg2">
                    <a:lumMod val="75000"/>
                  </a:schemeClr>
                </a:solidFill>
              </a:defRPr>
            </a:lvl1pPr>
            <a:lvl2pPr marL="324000" indent="0">
              <a:buNone/>
              <a:defRPr/>
            </a:lvl2pPr>
          </a:lstStyle>
          <a:p>
            <a:pPr lvl="0"/>
            <a:r>
              <a:rPr lang="en-US" noProof="0"/>
              <a:t>Click to edit Master text styles</a:t>
            </a:r>
          </a:p>
        </p:txBody>
      </p:sp>
    </p:spTree>
    <p:extLst>
      <p:ext uri="{BB962C8B-B14F-4D97-AF65-F5344CB8AC3E}">
        <p14:creationId xmlns:p14="http://schemas.microsoft.com/office/powerpoint/2010/main" val="2130529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7605951" y="6423914"/>
            <a:ext cx="2844799" cy="365125"/>
          </a:xfrm>
        </p:spPr>
        <p:txBody>
          <a:bodyPr/>
          <a:lstStyle/>
          <a:p>
            <a:fld id="{BC34B1AC-9A7E-4B2F-BE59-65E2DDF1D6F6}" type="datetime1">
              <a:rPr lang="en-US" smtClean="0"/>
              <a:t>12/5/2022</a:t>
            </a:fld>
            <a:endParaRPr lang="en-US" dirty="0"/>
          </a:p>
        </p:txBody>
      </p:sp>
      <p:sp>
        <p:nvSpPr>
          <p:cNvPr id="6" name="Slide Number Placeholder 5"/>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
        <p:nvSpPr>
          <p:cNvPr id="7" name="Footer Placeholder 5">
            <a:extLst>
              <a:ext uri="{FF2B5EF4-FFF2-40B4-BE49-F238E27FC236}">
                <a16:creationId xmlns:a16="http://schemas.microsoft.com/office/drawing/2014/main" id="{D5D91A8B-765C-4E59-8109-94DA4EA55B37}"/>
              </a:ext>
            </a:extLst>
          </p:cNvPr>
          <p:cNvSpPr>
            <a:spLocks noGrp="1"/>
          </p:cNvSpPr>
          <p:nvPr>
            <p:ph type="ftr" sz="quarter" idx="11"/>
          </p:nvPr>
        </p:nvSpPr>
        <p:spPr>
          <a:xfrm>
            <a:off x="355101" y="6423914"/>
            <a:ext cx="6818262" cy="365125"/>
          </a:xfrm>
        </p:spPr>
        <p:txBody>
          <a:bodyPr/>
          <a:lstStyle/>
          <a:p>
            <a:pPr algn="l"/>
            <a:r>
              <a:rPr lang="en-US" dirty="0"/>
              <a:t>Teach a Course</a:t>
            </a:r>
          </a:p>
        </p:txBody>
      </p:sp>
      <p:sp>
        <p:nvSpPr>
          <p:cNvPr id="9" name="Rectangle 8">
            <a:extLst>
              <a:ext uri="{FF2B5EF4-FFF2-40B4-BE49-F238E27FC236}">
                <a16:creationId xmlns:a16="http://schemas.microsoft.com/office/drawing/2014/main" id="{0F0F318B-B2C4-4893-95F3-E1AB652A1F17}"/>
              </a:ext>
            </a:extLst>
          </p:cNvPr>
          <p:cNvSpPr>
            <a:spLocks noChangeAspect="1"/>
          </p:cNvSpPr>
          <p:nvPr userDrawn="1"/>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Title 1">
            <a:extLst>
              <a:ext uri="{FF2B5EF4-FFF2-40B4-BE49-F238E27FC236}">
                <a16:creationId xmlns:a16="http://schemas.microsoft.com/office/drawing/2014/main" id="{34FB09F2-FC78-4161-B5F8-C064B938BE73}"/>
              </a:ext>
            </a:extLst>
          </p:cNvPr>
          <p:cNvSpPr>
            <a:spLocks noGrp="1"/>
          </p:cNvSpPr>
          <p:nvPr>
            <p:ph type="title"/>
          </p:nvPr>
        </p:nvSpPr>
        <p:spPr>
          <a:xfrm>
            <a:off x="581192" y="702156"/>
            <a:ext cx="11029616" cy="1013800"/>
          </a:xfrm>
        </p:spPr>
        <p:txBody>
          <a:bodyPr/>
          <a:lstStyle>
            <a:lvl1pPr>
              <a:defRPr>
                <a:solidFill>
                  <a:schemeClr val="bg1"/>
                </a:solidFill>
              </a:defRPr>
            </a:lvl1pPr>
          </a:lstStyle>
          <a:p>
            <a:r>
              <a:rPr lang="en-US"/>
              <a:t>Click to edit Master title style</a:t>
            </a:r>
            <a:endParaRPr lang="en-US" dirty="0"/>
          </a:p>
        </p:txBody>
      </p:sp>
      <p:sp>
        <p:nvSpPr>
          <p:cNvPr id="11" name="Content Placeholder 2">
            <a:extLst>
              <a:ext uri="{FF2B5EF4-FFF2-40B4-BE49-F238E27FC236}">
                <a16:creationId xmlns:a16="http://schemas.microsoft.com/office/drawing/2014/main" id="{08CB40EA-D0BA-41DA-91DE-15B4C161DD28}"/>
              </a:ext>
            </a:extLst>
          </p:cNvPr>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18494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noProof="0"/>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DCE9E340-46EE-4A5F-9C9B-315AD29A92C5}" type="datetimeFigureOut">
              <a:rPr lang="en-US" noProof="0" smtClean="0"/>
              <a:t>12/5/2022</a:t>
            </a:fld>
            <a:endParaRPr lang="en-US" noProof="0"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noProof="0"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159F479D-7533-4EEF-A06F-7CD2FE3DB90D}" type="slidenum">
              <a:rPr lang="en-US" noProof="0" smtClean="0"/>
              <a:t>‹#›</a:t>
            </a:fld>
            <a:endParaRPr lang="en-US" noProof="0" dirty="0"/>
          </a:p>
        </p:txBody>
      </p:sp>
    </p:spTree>
    <p:extLst>
      <p:ext uri="{BB962C8B-B14F-4D97-AF65-F5344CB8AC3E}">
        <p14:creationId xmlns:p14="http://schemas.microsoft.com/office/powerpoint/2010/main" val="3707033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a:xfrm>
            <a:off x="7605951" y="6423914"/>
            <a:ext cx="2844799" cy="365125"/>
          </a:xfrm>
        </p:spPr>
        <p:txBody>
          <a:bodyPr/>
          <a:lstStyle/>
          <a:p>
            <a:fld id="{AE95AE94-03D1-4FC2-903C-8511BF4E0409}" type="datetime1">
              <a:rPr lang="en-US" smtClean="0"/>
              <a:t>12/5/2022</a:t>
            </a:fld>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a:xfrm>
            <a:off x="10795363" y="6423914"/>
            <a:ext cx="1052510" cy="365125"/>
          </a:xfrm>
        </p:spPr>
        <p:txBody>
          <a:bodyPr/>
          <a:lstStyle/>
          <a:p>
            <a:fld id="{3A98EE3D-8CD1-4C3F-BD1C-C98C9596463C}" type="slidenum">
              <a:rPr lang="en-US" smtClean="0"/>
              <a:t>‹#›</a:t>
            </a:fld>
            <a:endParaRPr lang="en-US" dirty="0"/>
          </a:p>
        </p:txBody>
      </p:sp>
      <p:sp>
        <p:nvSpPr>
          <p:cNvPr id="11" name="Footer Placeholder 5">
            <a:extLst>
              <a:ext uri="{FF2B5EF4-FFF2-40B4-BE49-F238E27FC236}">
                <a16:creationId xmlns:a16="http://schemas.microsoft.com/office/drawing/2014/main" id="{CAD31966-421C-41DC-9B46-21B1CD73A77E}"/>
              </a:ext>
            </a:extLst>
          </p:cNvPr>
          <p:cNvSpPr>
            <a:spLocks noGrp="1"/>
          </p:cNvSpPr>
          <p:nvPr>
            <p:ph type="ftr" sz="quarter" idx="11"/>
          </p:nvPr>
        </p:nvSpPr>
        <p:spPr>
          <a:xfrm>
            <a:off x="355101" y="6423914"/>
            <a:ext cx="6818262" cy="365125"/>
          </a:xfrm>
        </p:spPr>
        <p:txBody>
          <a:bodyPr/>
          <a:lstStyle/>
          <a:p>
            <a:pPr algn="l"/>
            <a:r>
              <a:rPr lang="en-US" dirty="0"/>
              <a:t>Teach a Course</a:t>
            </a:r>
          </a:p>
        </p:txBody>
      </p:sp>
      <p:sp>
        <p:nvSpPr>
          <p:cNvPr id="12" name="Rectangle 11">
            <a:extLst>
              <a:ext uri="{FF2B5EF4-FFF2-40B4-BE49-F238E27FC236}">
                <a16:creationId xmlns:a16="http://schemas.microsoft.com/office/drawing/2014/main" id="{AF9102ED-C049-4F62-A2D8-58981A0621E3}"/>
              </a:ext>
            </a:extLst>
          </p:cNvPr>
          <p:cNvSpPr>
            <a:spLocks noChangeAspect="1"/>
          </p:cNvSpPr>
          <p:nvPr userDrawn="1"/>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Title 1">
            <a:extLst>
              <a:ext uri="{FF2B5EF4-FFF2-40B4-BE49-F238E27FC236}">
                <a16:creationId xmlns:a16="http://schemas.microsoft.com/office/drawing/2014/main" id="{CF5F73D5-EFB4-4DAE-8CBA-1128F10DF1B2}"/>
              </a:ext>
            </a:extLst>
          </p:cNvPr>
          <p:cNvSpPr>
            <a:spLocks noGrp="1"/>
          </p:cNvSpPr>
          <p:nvPr>
            <p:ph type="title"/>
          </p:nvPr>
        </p:nvSpPr>
        <p:spPr>
          <a:xfrm>
            <a:off x="581193" y="729658"/>
            <a:ext cx="11029616" cy="988332"/>
          </a:xfrm>
        </p:spPr>
        <p:txBody>
          <a:bodyPr/>
          <a:lstStyle>
            <a:lvl1pPr>
              <a:defRPr>
                <a:solidFill>
                  <a:schemeClr val="bg1"/>
                </a:solidFill>
              </a:defRPr>
            </a:lvl1pPr>
          </a:lstStyle>
          <a:p>
            <a:r>
              <a:rPr lang="en-US"/>
              <a:t>Click to edit Master title style</a:t>
            </a:r>
            <a:endParaRPr lang="en-US" dirty="0"/>
          </a:p>
        </p:txBody>
      </p:sp>
      <p:sp>
        <p:nvSpPr>
          <p:cNvPr id="14" name="Content Placeholder 2">
            <a:extLst>
              <a:ext uri="{FF2B5EF4-FFF2-40B4-BE49-F238E27FC236}">
                <a16:creationId xmlns:a16="http://schemas.microsoft.com/office/drawing/2014/main" id="{2B92446D-E0AD-4899-86E1-DFBB50D92144}"/>
              </a:ext>
            </a:extLst>
          </p:cNvPr>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3">
            <a:extLst>
              <a:ext uri="{FF2B5EF4-FFF2-40B4-BE49-F238E27FC236}">
                <a16:creationId xmlns:a16="http://schemas.microsoft.com/office/drawing/2014/main" id="{9BF0768A-BCD3-4064-8FE0-C439326F00DD}"/>
              </a:ext>
            </a:extLst>
          </p:cNvPr>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35230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950CE4CA-34EA-472D-A23C-1DE165FCAA2F}"/>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9" name="Slide Number Placeholder 8">
            <a:extLst>
              <a:ext uri="{FF2B5EF4-FFF2-40B4-BE49-F238E27FC236}">
                <a16:creationId xmlns:a16="http://schemas.microsoft.com/office/drawing/2014/main" id="{52AC1173-613F-48B1-B860-00397875FEEA}"/>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10" name="Footer Placeholder 5">
            <a:extLst>
              <a:ext uri="{FF2B5EF4-FFF2-40B4-BE49-F238E27FC236}">
                <a16:creationId xmlns:a16="http://schemas.microsoft.com/office/drawing/2014/main" id="{94036C93-814B-4155-A748-7731CA60AC88}"/>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11" name="Rectangle 10">
            <a:extLst>
              <a:ext uri="{FF2B5EF4-FFF2-40B4-BE49-F238E27FC236}">
                <a16:creationId xmlns:a16="http://schemas.microsoft.com/office/drawing/2014/main" id="{DA4EE69F-D906-40FA-8109-46DF1B1A16FA}"/>
              </a:ext>
            </a:extLst>
          </p:cNvPr>
          <p:cNvSpPr>
            <a:spLocks noChangeAspect="1"/>
          </p:cNvSpPr>
          <p:nvPr userDrawn="1"/>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a:extLst>
              <a:ext uri="{FF2B5EF4-FFF2-40B4-BE49-F238E27FC236}">
                <a16:creationId xmlns:a16="http://schemas.microsoft.com/office/drawing/2014/main" id="{7DC41C5E-3615-4EA8-B8E6-E2B196256B1C}"/>
              </a:ext>
            </a:extLst>
          </p:cNvPr>
          <p:cNvSpPr>
            <a:spLocks noGrp="1"/>
          </p:cNvSpPr>
          <p:nvPr>
            <p:ph type="title"/>
          </p:nvPr>
        </p:nvSpPr>
        <p:spPr>
          <a:xfrm>
            <a:off x="581193" y="729658"/>
            <a:ext cx="11029616" cy="988332"/>
          </a:xfrm>
        </p:spPr>
        <p:txBody>
          <a:bodyPr/>
          <a:lstStyle>
            <a:lvl1pPr>
              <a:defRPr>
                <a:solidFill>
                  <a:schemeClr val="bg1"/>
                </a:solidFill>
              </a:defRPr>
            </a:lvl1pPr>
          </a:lstStyle>
          <a:p>
            <a:r>
              <a:rPr lang="en-US" noProof="0"/>
              <a:t>Click to edit Master title style</a:t>
            </a:r>
          </a:p>
        </p:txBody>
      </p:sp>
      <p:sp>
        <p:nvSpPr>
          <p:cNvPr id="13" name="Text Placeholder 2">
            <a:extLst>
              <a:ext uri="{FF2B5EF4-FFF2-40B4-BE49-F238E27FC236}">
                <a16:creationId xmlns:a16="http://schemas.microsoft.com/office/drawing/2014/main" id="{9555D9C2-1EA2-4557-9496-E7AEA7A128B8}"/>
              </a:ext>
            </a:extLst>
          </p:cNvPr>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4" name="Content Placeholder 3">
            <a:extLst>
              <a:ext uri="{FF2B5EF4-FFF2-40B4-BE49-F238E27FC236}">
                <a16:creationId xmlns:a16="http://schemas.microsoft.com/office/drawing/2014/main" id="{A464C6A4-3497-4DA5-945D-7A771E383ACF}"/>
              </a:ext>
            </a:extLst>
          </p:cNvPr>
          <p:cNvSpPr>
            <a:spLocks noGrp="1"/>
          </p:cNvSpPr>
          <p:nvPr>
            <p:ph sz="half" idx="2"/>
          </p:nvPr>
        </p:nvSpPr>
        <p:spPr>
          <a:xfrm>
            <a:off x="581194" y="2926052"/>
            <a:ext cx="5393100" cy="2934999"/>
          </a:xfrm>
        </p:spPr>
        <p:txBody>
          <a:bodyPr anchor="t">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4">
            <a:extLst>
              <a:ext uri="{FF2B5EF4-FFF2-40B4-BE49-F238E27FC236}">
                <a16:creationId xmlns:a16="http://schemas.microsoft.com/office/drawing/2014/main" id="{91C3F39A-C070-4EEB-9285-4EFBEE5FB54A}"/>
              </a:ext>
            </a:extLst>
          </p:cNvPr>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6" name="Content Placeholder 5">
            <a:extLst>
              <a:ext uri="{FF2B5EF4-FFF2-40B4-BE49-F238E27FC236}">
                <a16:creationId xmlns:a16="http://schemas.microsoft.com/office/drawing/2014/main" id="{07E4AC67-32FA-4B42-9340-5E57C82F7437}"/>
              </a:ext>
            </a:extLst>
          </p:cNvPr>
          <p:cNvSpPr>
            <a:spLocks noGrp="1"/>
          </p:cNvSpPr>
          <p:nvPr>
            <p:ph sz="quarter" idx="4"/>
          </p:nvPr>
        </p:nvSpPr>
        <p:spPr>
          <a:xfrm>
            <a:off x="6217709" y="2926052"/>
            <a:ext cx="5393100" cy="2934999"/>
          </a:xfrm>
        </p:spPr>
        <p:txBody>
          <a:bodyPr anchor="t">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193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75F22525-79A2-451F-9944-47D4183A4515}"/>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5" name="Slide Number Placeholder 4">
            <a:extLst>
              <a:ext uri="{FF2B5EF4-FFF2-40B4-BE49-F238E27FC236}">
                <a16:creationId xmlns:a16="http://schemas.microsoft.com/office/drawing/2014/main" id="{8B9B8C25-AF44-4D9D-A667-69D9A92B1C59}"/>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6" name="Footer Placeholder 5">
            <a:extLst>
              <a:ext uri="{FF2B5EF4-FFF2-40B4-BE49-F238E27FC236}">
                <a16:creationId xmlns:a16="http://schemas.microsoft.com/office/drawing/2014/main" id="{EFF54790-C8AC-4CF8-8E89-80C5C90F3A17}"/>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7" name="Rectangle 6">
            <a:extLst>
              <a:ext uri="{FF2B5EF4-FFF2-40B4-BE49-F238E27FC236}">
                <a16:creationId xmlns:a16="http://schemas.microsoft.com/office/drawing/2014/main" id="{0020220C-6241-4A3B-9017-445FC82876DD}"/>
              </a:ext>
            </a:extLst>
          </p:cNvPr>
          <p:cNvSpPr>
            <a:spLocks noChangeAspect="1"/>
          </p:cNvSpPr>
          <p:nvPr userDrawn="1"/>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a:extLst>
              <a:ext uri="{FF2B5EF4-FFF2-40B4-BE49-F238E27FC236}">
                <a16:creationId xmlns:a16="http://schemas.microsoft.com/office/drawing/2014/main" id="{12206A44-565D-4C18-8891-86387B90115A}"/>
              </a:ext>
            </a:extLst>
          </p:cNvPr>
          <p:cNvSpPr>
            <a:spLocks noGrp="1"/>
          </p:cNvSpPr>
          <p:nvPr>
            <p:ph type="title"/>
          </p:nvPr>
        </p:nvSpPr>
        <p:spPr>
          <a:xfrm>
            <a:off x="575894" y="729658"/>
            <a:ext cx="11029616" cy="988332"/>
          </a:xfrm>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300412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A4B42F-2C80-4037-BF8E-C209D59D9300}"/>
              </a:ext>
            </a:extLst>
          </p:cNvPr>
          <p:cNvSpPr>
            <a:spLocks noGrp="1"/>
          </p:cNvSpPr>
          <p:nvPr>
            <p:ph type="dt" sz="half" idx="10"/>
          </p:nvPr>
        </p:nvSpPr>
        <p:spPr>
          <a:xfrm>
            <a:off x="7605951" y="6435376"/>
            <a:ext cx="2844799" cy="365125"/>
          </a:xfrm>
        </p:spPr>
        <p:txBody>
          <a:bodyPr/>
          <a:lstStyle/>
          <a:p>
            <a:fld id="{91CD4B7E-D172-41E4-BE36-64B5A7E393CD}" type="datetimeFigureOut">
              <a:rPr lang="en-US" noProof="0" smtClean="0"/>
              <a:t>12/5/2022</a:t>
            </a:fld>
            <a:endParaRPr lang="en-US" noProof="0" dirty="0"/>
          </a:p>
        </p:txBody>
      </p:sp>
      <p:sp>
        <p:nvSpPr>
          <p:cNvPr id="4" name="Slide Number Placeholder 3">
            <a:extLst>
              <a:ext uri="{FF2B5EF4-FFF2-40B4-BE49-F238E27FC236}">
                <a16:creationId xmlns:a16="http://schemas.microsoft.com/office/drawing/2014/main" id="{78E56474-3A38-4097-8649-FAF662D8CFF7}"/>
              </a:ext>
            </a:extLst>
          </p:cNvPr>
          <p:cNvSpPr>
            <a:spLocks noGrp="1"/>
          </p:cNvSpPr>
          <p:nvPr>
            <p:ph type="sldNum" sz="quarter" idx="12"/>
          </p:nvPr>
        </p:nvSpPr>
        <p:spPr>
          <a:xfrm>
            <a:off x="10795363" y="6435376"/>
            <a:ext cx="1052510" cy="365125"/>
          </a:xfrm>
        </p:spPr>
        <p:txBody>
          <a:bodyPr/>
          <a:lstStyle/>
          <a:p>
            <a:fld id="{F603CDE5-C1D8-4EDD-870F-A498BAFA520F}" type="slidenum">
              <a:rPr lang="en-US" noProof="0" smtClean="0"/>
              <a:t>‹#›</a:t>
            </a:fld>
            <a:endParaRPr lang="en-US" noProof="0" dirty="0"/>
          </a:p>
        </p:txBody>
      </p:sp>
      <p:sp>
        <p:nvSpPr>
          <p:cNvPr id="5" name="Footer Placeholder 5">
            <a:extLst>
              <a:ext uri="{FF2B5EF4-FFF2-40B4-BE49-F238E27FC236}">
                <a16:creationId xmlns:a16="http://schemas.microsoft.com/office/drawing/2014/main" id="{FF907DD0-6A5F-4994-AB77-82E297226896}"/>
              </a:ext>
            </a:extLst>
          </p:cNvPr>
          <p:cNvSpPr>
            <a:spLocks noGrp="1"/>
          </p:cNvSpPr>
          <p:nvPr>
            <p:ph type="ftr" sz="quarter" idx="11"/>
          </p:nvPr>
        </p:nvSpPr>
        <p:spPr>
          <a:xfrm>
            <a:off x="355101" y="6435376"/>
            <a:ext cx="6818262" cy="365125"/>
          </a:xfrm>
        </p:spPr>
        <p:txBody>
          <a:bodyPr/>
          <a:lstStyle/>
          <a:p>
            <a:pPr algn="l"/>
            <a:r>
              <a:rPr lang="en-US" noProof="0" dirty="0"/>
              <a:t>Teach a Course</a:t>
            </a:r>
          </a:p>
        </p:txBody>
      </p:sp>
    </p:spTree>
    <p:extLst>
      <p:ext uri="{BB962C8B-B14F-4D97-AF65-F5344CB8AC3E}">
        <p14:creationId xmlns:p14="http://schemas.microsoft.com/office/powerpoint/2010/main" val="2902114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B11BF3AA-AA64-40B2-94AA-20312968771D}"/>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7" name="Slide Number Placeholder 6">
            <a:extLst>
              <a:ext uri="{FF2B5EF4-FFF2-40B4-BE49-F238E27FC236}">
                <a16:creationId xmlns:a16="http://schemas.microsoft.com/office/drawing/2014/main" id="{E1444EA1-5452-4A23-B72D-9B65C311F2FC}"/>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8" name="Footer Placeholder 5">
            <a:extLst>
              <a:ext uri="{FF2B5EF4-FFF2-40B4-BE49-F238E27FC236}">
                <a16:creationId xmlns:a16="http://schemas.microsoft.com/office/drawing/2014/main" id="{3A5BB48A-749C-4DBB-8723-91ACE9CEA73E}"/>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9" name="Rectangle 8">
            <a:extLst>
              <a:ext uri="{FF2B5EF4-FFF2-40B4-BE49-F238E27FC236}">
                <a16:creationId xmlns:a16="http://schemas.microsoft.com/office/drawing/2014/main" id="{24F70AE1-0373-4B8E-9C6F-A87681145315}"/>
              </a:ext>
            </a:extLst>
          </p:cNvPr>
          <p:cNvSpPr>
            <a:spLocks noChangeAspect="1"/>
          </p:cNvSpPr>
          <p:nvPr userDrawn="1"/>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Title 1">
            <a:extLst>
              <a:ext uri="{FF2B5EF4-FFF2-40B4-BE49-F238E27FC236}">
                <a16:creationId xmlns:a16="http://schemas.microsoft.com/office/drawing/2014/main" id="{A4CFD6FA-0DEF-4E30-82DA-0BAB26B41E5B}"/>
              </a:ext>
            </a:extLst>
          </p:cNvPr>
          <p:cNvSpPr>
            <a:spLocks noGrp="1"/>
          </p:cNvSpPr>
          <p:nvPr>
            <p:ph type="title"/>
          </p:nvPr>
        </p:nvSpPr>
        <p:spPr>
          <a:xfrm>
            <a:off x="581192" y="5262296"/>
            <a:ext cx="4909445" cy="689514"/>
          </a:xfrm>
        </p:spPr>
        <p:txBody>
          <a:bodyPr anchor="ctr"/>
          <a:lstStyle>
            <a:lvl1pPr algn="l">
              <a:defRPr sz="2000" b="0">
                <a:solidFill>
                  <a:schemeClr val="accent1">
                    <a:lumMod val="50000"/>
                  </a:schemeClr>
                </a:solidFill>
              </a:defRPr>
            </a:lvl1pPr>
          </a:lstStyle>
          <a:p>
            <a:r>
              <a:rPr lang="en-US" noProof="0"/>
              <a:t>Click to edit Master title style</a:t>
            </a:r>
          </a:p>
        </p:txBody>
      </p:sp>
      <p:sp>
        <p:nvSpPr>
          <p:cNvPr id="11" name="Content Placeholder 2">
            <a:extLst>
              <a:ext uri="{FF2B5EF4-FFF2-40B4-BE49-F238E27FC236}">
                <a16:creationId xmlns:a16="http://schemas.microsoft.com/office/drawing/2014/main" id="{C01EE411-05BB-43B4-BF85-4222430030F4}"/>
              </a:ext>
            </a:extLst>
          </p:cNvPr>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3">
            <a:extLst>
              <a:ext uri="{FF2B5EF4-FFF2-40B4-BE49-F238E27FC236}">
                <a16:creationId xmlns:a16="http://schemas.microsoft.com/office/drawing/2014/main" id="{7C2A48C1-57D3-4A3D-B843-6ACC41EEE8E6}"/>
              </a:ext>
            </a:extLst>
          </p:cNvPr>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Tree>
    <p:extLst>
      <p:ext uri="{BB962C8B-B14F-4D97-AF65-F5344CB8AC3E}">
        <p14:creationId xmlns:p14="http://schemas.microsoft.com/office/powerpoint/2010/main" val="1402279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506B7143-9C17-4A62-9B23-F2717C500886}"/>
              </a:ext>
            </a:extLst>
          </p:cNvPr>
          <p:cNvSpPr>
            <a:spLocks noGrp="1"/>
          </p:cNvSpPr>
          <p:nvPr>
            <p:ph type="dt" sz="half" idx="10"/>
          </p:nvPr>
        </p:nvSpPr>
        <p:spPr>
          <a:xfrm>
            <a:off x="7605951" y="6423914"/>
            <a:ext cx="2844799" cy="365125"/>
          </a:xfrm>
        </p:spPr>
        <p:txBody>
          <a:bodyPr/>
          <a:lstStyle/>
          <a:p>
            <a:fld id="{91CD4B7E-D172-41E4-BE36-64B5A7E393CD}" type="datetimeFigureOut">
              <a:rPr lang="en-US" noProof="0" smtClean="0"/>
              <a:t>12/5/2022</a:t>
            </a:fld>
            <a:endParaRPr lang="en-US" noProof="0" dirty="0"/>
          </a:p>
        </p:txBody>
      </p:sp>
      <p:sp>
        <p:nvSpPr>
          <p:cNvPr id="7" name="Slide Number Placeholder 6">
            <a:extLst>
              <a:ext uri="{FF2B5EF4-FFF2-40B4-BE49-F238E27FC236}">
                <a16:creationId xmlns:a16="http://schemas.microsoft.com/office/drawing/2014/main" id="{7DD0075C-AB97-4D80-BF0E-6D96D0A8F963}"/>
              </a:ext>
            </a:extLst>
          </p:cNvPr>
          <p:cNvSpPr>
            <a:spLocks noGrp="1"/>
          </p:cNvSpPr>
          <p:nvPr>
            <p:ph type="sldNum" sz="quarter" idx="12"/>
          </p:nvPr>
        </p:nvSpPr>
        <p:spPr>
          <a:xfrm>
            <a:off x="10795363" y="6423914"/>
            <a:ext cx="1052510" cy="365125"/>
          </a:xfrm>
        </p:spPr>
        <p:txBody>
          <a:bodyPr/>
          <a:lstStyle/>
          <a:p>
            <a:fld id="{F603CDE5-C1D8-4EDD-870F-A498BAFA520F}" type="slidenum">
              <a:rPr lang="en-US" noProof="0" smtClean="0"/>
              <a:t>‹#›</a:t>
            </a:fld>
            <a:endParaRPr lang="en-US" noProof="0" dirty="0"/>
          </a:p>
        </p:txBody>
      </p:sp>
      <p:sp>
        <p:nvSpPr>
          <p:cNvPr id="8" name="Footer Placeholder 5">
            <a:extLst>
              <a:ext uri="{FF2B5EF4-FFF2-40B4-BE49-F238E27FC236}">
                <a16:creationId xmlns:a16="http://schemas.microsoft.com/office/drawing/2014/main" id="{D740D193-BF72-46A1-AFE9-DA960BABE465}"/>
              </a:ext>
            </a:extLst>
          </p:cNvPr>
          <p:cNvSpPr>
            <a:spLocks noGrp="1"/>
          </p:cNvSpPr>
          <p:nvPr>
            <p:ph type="ftr" sz="quarter" idx="11"/>
          </p:nvPr>
        </p:nvSpPr>
        <p:spPr>
          <a:xfrm>
            <a:off x="355101" y="6423914"/>
            <a:ext cx="6818262" cy="365125"/>
          </a:xfrm>
        </p:spPr>
        <p:txBody>
          <a:bodyPr/>
          <a:lstStyle/>
          <a:p>
            <a:pPr algn="l"/>
            <a:r>
              <a:rPr lang="en-US" noProof="0" dirty="0"/>
              <a:t>Teach a Course</a:t>
            </a:r>
          </a:p>
        </p:txBody>
      </p:sp>
      <p:sp>
        <p:nvSpPr>
          <p:cNvPr id="9" name="Title 1">
            <a:extLst>
              <a:ext uri="{FF2B5EF4-FFF2-40B4-BE49-F238E27FC236}">
                <a16:creationId xmlns:a16="http://schemas.microsoft.com/office/drawing/2014/main" id="{F47352EA-4890-4FE1-97BD-8CCB09F58794}"/>
              </a:ext>
            </a:extLst>
          </p:cNvPr>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noProof="0"/>
              <a:t>Click to edit Master title style</a:t>
            </a:r>
          </a:p>
        </p:txBody>
      </p:sp>
      <p:sp>
        <p:nvSpPr>
          <p:cNvPr id="10" name="Picture Placeholder 2">
            <a:extLst>
              <a:ext uri="{FF2B5EF4-FFF2-40B4-BE49-F238E27FC236}">
                <a16:creationId xmlns:a16="http://schemas.microsoft.com/office/drawing/2014/main" id="{EEBAE269-6AC1-4BFB-8694-696AFD04DC84}"/>
              </a:ext>
            </a:extLst>
          </p:cNvPr>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dirty="0"/>
              <a:t>Click icon to add picture</a:t>
            </a:r>
          </a:p>
        </p:txBody>
      </p:sp>
      <p:sp>
        <p:nvSpPr>
          <p:cNvPr id="11" name="Text Placeholder 3">
            <a:extLst>
              <a:ext uri="{FF2B5EF4-FFF2-40B4-BE49-F238E27FC236}">
                <a16:creationId xmlns:a16="http://schemas.microsoft.com/office/drawing/2014/main" id="{F67E35A4-831E-477F-9962-C62C2A6492CD}"/>
              </a:ext>
            </a:extLst>
          </p:cNvPr>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Tree>
    <p:extLst>
      <p:ext uri="{BB962C8B-B14F-4D97-AF65-F5344CB8AC3E}">
        <p14:creationId xmlns:p14="http://schemas.microsoft.com/office/powerpoint/2010/main" val="30081061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accent1"/>
                </a:solidFill>
              </a:defRPr>
            </a:lvl1pPr>
          </a:lstStyle>
          <a:p>
            <a:fld id="{0A7F1CA9-BED2-4756-8AEF-E0F68B0488B6}" type="datetime1">
              <a:rPr lang="en-US" smtClean="0"/>
              <a:pPr/>
              <a:t>12/5/2022</a:t>
            </a:fld>
            <a:endParaRPr lang="en-US" dirty="0"/>
          </a:p>
        </p:txBody>
      </p:sp>
      <p:sp>
        <p:nvSpPr>
          <p:cNvPr id="5" name="Footer Placeholder 4"/>
          <p:cNvSpPr>
            <a:spLocks noGrp="1"/>
          </p:cNvSpPr>
          <p:nvPr>
            <p:ph type="ftr" sz="quarter" idx="3"/>
          </p:nvPr>
        </p:nvSpPr>
        <p:spPr>
          <a:xfrm>
            <a:off x="484940" y="6423914"/>
            <a:ext cx="6917210" cy="365125"/>
          </a:xfrm>
          <a:prstGeom prst="rect">
            <a:avLst/>
          </a:prstGeom>
        </p:spPr>
        <p:txBody>
          <a:bodyPr vert="horz" lIns="91440" tIns="45720" rIns="91440" bIns="45720" rtlCol="0" anchor="ctr"/>
          <a:lstStyle>
            <a:lvl1pPr algn="l">
              <a:defRPr sz="900" cap="all">
                <a:solidFill>
                  <a:schemeClr val="accent1"/>
                </a:solidFill>
              </a:defRPr>
            </a:lvl1pPr>
          </a:lstStyle>
          <a:p>
            <a:r>
              <a:rPr lang="en-US" dirty="0"/>
              <a:t>Teach a Course</a:t>
            </a:r>
          </a:p>
        </p:txBody>
      </p:sp>
      <p:sp>
        <p:nvSpPr>
          <p:cNvPr id="6" name="Slide Number Placeholder 5"/>
          <p:cNvSpPr>
            <a:spLocks noGrp="1"/>
          </p:cNvSpPr>
          <p:nvPr>
            <p:ph type="sldNum" sz="quarter" idx="4"/>
          </p:nvPr>
        </p:nvSpPr>
        <p:spPr>
          <a:xfrm>
            <a:off x="10795363" y="6423914"/>
            <a:ext cx="1052510" cy="365125"/>
          </a:xfrm>
          <a:prstGeom prst="rect">
            <a:avLst/>
          </a:prstGeom>
        </p:spPr>
        <p:txBody>
          <a:bodyPr vert="horz" lIns="91440" tIns="45720" rIns="91440" bIns="45720" rtlCol="0" anchor="ctr"/>
          <a:lstStyle>
            <a:lvl1pPr algn="r">
              <a:defRPr sz="900">
                <a:solidFill>
                  <a:schemeClr val="accent1"/>
                </a:solidFill>
              </a:defRPr>
            </a:lvl1pPr>
          </a:lstStyle>
          <a:p>
            <a:fld id="{3A98EE3D-8CD1-4C3F-BD1C-C98C9596463C}" type="slidenum">
              <a:rPr lang="en-US" smtClean="0"/>
              <a:pPr/>
              <a:t>‹#›</a:t>
            </a:fld>
            <a:endParaRPr lang="en-US" dirty="0"/>
          </a:p>
        </p:txBody>
      </p:sp>
      <p:sp>
        <p:nvSpPr>
          <p:cNvPr id="9" name="Rectangle 8"/>
          <p:cNvSpPr/>
          <p:nvPr/>
        </p:nvSpPr>
        <p:spPr>
          <a:xfrm>
            <a:off x="446534" y="455422"/>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6120"/>
            <a:ext cx="3703320" cy="93600"/>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6120"/>
            <a:ext cx="3703320" cy="936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93872371"/>
      </p:ext>
    </p:extLst>
  </p:cSld>
  <p:clrMap bg1="lt1" tx1="dk1" bg2="lt2" tx2="dk2" accent1="accent1" accent2="accent2" accent3="accent3" accent4="accent4" accent5="accent5" accent6="accent6" hlink="hlink" folHlink="folHlink"/>
  <p:sldLayoutIdLst>
    <p:sldLayoutId id="2147483714" r:id="rId1"/>
    <p:sldLayoutId id="2147483728" r:id="rId2"/>
    <p:sldLayoutId id="2147483743" r:id="rId3"/>
    <p:sldLayoutId id="2147483726" r:id="rId4"/>
    <p:sldLayoutId id="2147483734" r:id="rId5"/>
    <p:sldLayoutId id="2147483735" r:id="rId6"/>
    <p:sldLayoutId id="2147483736" r:id="rId7"/>
    <p:sldLayoutId id="2147483737" r:id="rId8"/>
    <p:sldLayoutId id="2147483738" r:id="rId9"/>
    <p:sldLayoutId id="2147483740" r:id="rId10"/>
    <p:sldLayoutId id="2147483741" r:id="rId11"/>
    <p:sldLayoutId id="2147483742" r:id="rId12"/>
    <p:sldLayoutId id="2147483730" r:id="rId13"/>
    <p:sldLayoutId id="2147483739" r:id="rId14"/>
    <p:sldLayoutId id="2147483744" r:id="rId15"/>
  </p:sldLayoutIdLst>
  <p:hf hd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hyperlink" Target="https://pixabay.com/en/pc-computer-screen-monitor-ad-1776995/"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9.jpg"/><Relationship Id="rId7" Type="http://schemas.openxmlformats.org/officeDocument/2006/relationships/diagramColors" Target="../diagrams/colors1.xml"/><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Slide Number Placeholder 1">
            <a:extLst>
              <a:ext uri="{FF2B5EF4-FFF2-40B4-BE49-F238E27FC236}">
                <a16:creationId xmlns:a16="http://schemas.microsoft.com/office/drawing/2014/main" id="{CA6E1B83-B838-ACBE-33EE-EA5F96656CCA}"/>
              </a:ext>
            </a:extLst>
          </p:cNvPr>
          <p:cNvSpPr>
            <a:spLocks noGrp="1"/>
          </p:cNvSpPr>
          <p:nvPr>
            <p:ph type="sldNum" sz="quarter" idx="12"/>
          </p:nvPr>
        </p:nvSpPr>
        <p:spPr>
          <a:xfrm>
            <a:off x="10795363" y="6423914"/>
            <a:ext cx="1052510" cy="365125"/>
          </a:xfrm>
        </p:spPr>
        <p:txBody>
          <a:bodyPr/>
          <a:lstStyle/>
          <a:p>
            <a:pPr>
              <a:spcAft>
                <a:spcPts val="600"/>
              </a:spcAft>
            </a:pPr>
            <a:fld id="{3A98EE3D-8CD1-4C3F-BD1C-C98C9596463C}" type="slidenum">
              <a:rPr lang="en-US" smtClean="0"/>
              <a:pPr>
                <a:spcAft>
                  <a:spcPts val="600"/>
                </a:spcAft>
              </a:pPr>
              <a:t>1</a:t>
            </a:fld>
            <a:endParaRPr lang="en-US" dirty="0"/>
          </a:p>
        </p:txBody>
      </p:sp>
      <p:sp>
        <p:nvSpPr>
          <p:cNvPr id="29" name="Footer Placeholder 2">
            <a:extLst>
              <a:ext uri="{FF2B5EF4-FFF2-40B4-BE49-F238E27FC236}">
                <a16:creationId xmlns:a16="http://schemas.microsoft.com/office/drawing/2014/main" id="{79FB5A46-AFE6-243A-7B34-04CA6F827556}"/>
              </a:ext>
            </a:extLst>
          </p:cNvPr>
          <p:cNvSpPr>
            <a:spLocks noGrp="1"/>
          </p:cNvSpPr>
          <p:nvPr>
            <p:ph type="ftr" sz="quarter" idx="11"/>
          </p:nvPr>
        </p:nvSpPr>
        <p:spPr>
          <a:xfrm>
            <a:off x="355101" y="6423914"/>
            <a:ext cx="6818262" cy="365125"/>
          </a:xfrm>
        </p:spPr>
        <p:txBody>
          <a:bodyPr/>
          <a:lstStyle/>
          <a:p>
            <a:pPr algn="l">
              <a:spcAft>
                <a:spcPts val="600"/>
              </a:spcAft>
            </a:pPr>
            <a:r>
              <a:rPr lang="en-US" dirty="0"/>
              <a:t>Teach a Course</a:t>
            </a:r>
          </a:p>
        </p:txBody>
      </p:sp>
      <p:sp>
        <p:nvSpPr>
          <p:cNvPr id="2" name="Title 1">
            <a:extLst>
              <a:ext uri="{FF2B5EF4-FFF2-40B4-BE49-F238E27FC236}">
                <a16:creationId xmlns:a16="http://schemas.microsoft.com/office/drawing/2014/main" id="{F3AA242D-B507-4381-A8CB-EFA346570379}"/>
              </a:ext>
            </a:extLst>
          </p:cNvPr>
          <p:cNvSpPr>
            <a:spLocks noGrp="1"/>
          </p:cNvSpPr>
          <p:nvPr>
            <p:ph type="title"/>
          </p:nvPr>
        </p:nvSpPr>
        <p:spPr>
          <a:xfrm>
            <a:off x="581193" y="729658"/>
            <a:ext cx="11029616" cy="988332"/>
          </a:xfrm>
        </p:spPr>
        <p:txBody>
          <a:bodyPr anchor="b">
            <a:normAutofit/>
          </a:bodyPr>
          <a:lstStyle/>
          <a:p>
            <a:pPr algn="ctr"/>
            <a:r>
              <a:rPr lang="en-US" sz="3600" b="1" dirty="0">
                <a:latin typeface="Courier New" panose="02070309020205020404" pitchFamily="49" charset="0"/>
                <a:cs typeface="Courier New" panose="02070309020205020404" pitchFamily="49" charset="0"/>
              </a:rPr>
              <a:t>Tourism Monitoring System for Bolinao</a:t>
            </a:r>
          </a:p>
        </p:txBody>
      </p:sp>
      <p:sp>
        <p:nvSpPr>
          <p:cNvPr id="3" name="Subtitle 2">
            <a:extLst>
              <a:ext uri="{FF2B5EF4-FFF2-40B4-BE49-F238E27FC236}">
                <a16:creationId xmlns:a16="http://schemas.microsoft.com/office/drawing/2014/main" id="{A4F4068D-37AE-4B7D-BC75-216B123A6C44}"/>
              </a:ext>
            </a:extLst>
          </p:cNvPr>
          <p:cNvSpPr>
            <a:spLocks noGrp="1"/>
          </p:cNvSpPr>
          <p:nvPr>
            <p:ph sz="half" idx="1"/>
          </p:nvPr>
        </p:nvSpPr>
        <p:spPr>
          <a:xfrm>
            <a:off x="581193" y="2228003"/>
            <a:ext cx="4630887" cy="3633047"/>
          </a:xfrm>
        </p:spPr>
        <p:txBody>
          <a:bodyPr anchor="ctr">
            <a:normAutofit/>
          </a:bodyPr>
          <a:lstStyle/>
          <a:p>
            <a:r>
              <a:rPr lang="en-US" sz="2800" b="1" dirty="0">
                <a:latin typeface="Courier New" panose="02070309020205020404" pitchFamily="49" charset="0"/>
                <a:cs typeface="Courier New" panose="02070309020205020404" pitchFamily="49" charset="0"/>
              </a:rPr>
              <a:t>DANILYN V. BANOGON</a:t>
            </a:r>
          </a:p>
          <a:p>
            <a:r>
              <a:rPr lang="en-US" sz="2800" b="1" dirty="0">
                <a:latin typeface="Courier New" panose="02070309020205020404" pitchFamily="49" charset="0"/>
                <a:cs typeface="Courier New" panose="02070309020205020404" pitchFamily="49" charset="0"/>
              </a:rPr>
              <a:t>JESTER EINSTEIN C. IBASAN</a:t>
            </a:r>
          </a:p>
          <a:p>
            <a:r>
              <a:rPr lang="en-US" sz="2800" b="1" dirty="0">
                <a:latin typeface="Courier New" panose="02070309020205020404" pitchFamily="49" charset="0"/>
                <a:cs typeface="Courier New" panose="02070309020205020404" pitchFamily="49" charset="0"/>
              </a:rPr>
              <a:t>JERHOME T. REANTASO</a:t>
            </a:r>
          </a:p>
          <a:p>
            <a:r>
              <a:rPr lang="en-US" sz="2800" b="1" dirty="0">
                <a:latin typeface="Courier New" panose="02070309020205020404" pitchFamily="49" charset="0"/>
                <a:cs typeface="Courier New" panose="02070309020205020404" pitchFamily="49" charset="0"/>
              </a:rPr>
              <a:t>JASMINE B. ZINAMPAN</a:t>
            </a:r>
            <a:endParaRPr lang="en-US" sz="2800" b="1" dirty="0"/>
          </a:p>
        </p:txBody>
      </p:sp>
      <p:pic>
        <p:nvPicPr>
          <p:cNvPr id="4" name="Picture 3" descr="Graph">
            <a:extLst>
              <a:ext uri="{FF2B5EF4-FFF2-40B4-BE49-F238E27FC236}">
                <a16:creationId xmlns:a16="http://schemas.microsoft.com/office/drawing/2014/main" id="{424717DA-0300-4297-B453-65314C5BEA09}"/>
              </a:ext>
            </a:extLst>
          </p:cNvPr>
          <p:cNvPicPr>
            <a:picLocks noChangeAspect="1"/>
          </p:cNvPicPr>
          <p:nvPr/>
        </p:nvPicPr>
        <p:blipFill>
          <a:blip r:embed="rId3"/>
          <a:srcRect l="3359" r="3359"/>
          <a:stretch/>
        </p:blipFill>
        <p:spPr>
          <a:xfrm>
            <a:off x="5348332" y="2228003"/>
            <a:ext cx="6262477" cy="4195911"/>
          </a:xfrm>
          <a:prstGeom prst="rect">
            <a:avLst/>
          </a:prstGeom>
          <a:noFill/>
        </p:spPr>
      </p:pic>
    </p:spTree>
    <p:extLst>
      <p:ext uri="{BB962C8B-B14F-4D97-AF65-F5344CB8AC3E}">
        <p14:creationId xmlns:p14="http://schemas.microsoft.com/office/powerpoint/2010/main" val="42097119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71E00-ABE1-44FD-92BD-2769C2C9C727}"/>
              </a:ext>
            </a:extLst>
          </p:cNvPr>
          <p:cNvSpPr>
            <a:spLocks noGrp="1"/>
          </p:cNvSpPr>
          <p:nvPr>
            <p:ph type="title"/>
          </p:nvPr>
        </p:nvSpPr>
        <p:spPr>
          <a:xfrm>
            <a:off x="581193" y="729658"/>
            <a:ext cx="11029616" cy="988332"/>
          </a:xfrm>
          <a:prstGeom prst="rect">
            <a:avLst/>
          </a:prstGeom>
        </p:spPr>
        <p:txBody>
          <a:bodyPr vert="horz" lIns="91440" tIns="45720" rIns="91440" bIns="45720" rtlCol="0" anchor="b">
            <a:normAutofit/>
          </a:bodyPr>
          <a:lstStyle/>
          <a:p>
            <a:r>
              <a:rPr lang="en-US" dirty="0"/>
              <a:t>Course PROGRESS</a:t>
            </a:r>
          </a:p>
        </p:txBody>
      </p:sp>
      <p:graphicFrame>
        <p:nvGraphicFramePr>
          <p:cNvPr id="16" name="Content Placeholder 4" descr="SmartArt object">
            <a:extLst>
              <a:ext uri="{FF2B5EF4-FFF2-40B4-BE49-F238E27FC236}">
                <a16:creationId xmlns:a16="http://schemas.microsoft.com/office/drawing/2014/main" id="{F35B8AB0-B78B-405A-AC99-8E100E28E890}"/>
              </a:ext>
            </a:extLst>
          </p:cNvPr>
          <p:cNvGraphicFramePr>
            <a:graphicFrameLocks noGrp="1"/>
          </p:cNvGraphicFramePr>
          <p:nvPr>
            <p:ph sz="half" idx="1"/>
            <p:extLst>
              <p:ext uri="{D42A27DB-BD31-4B8C-83A1-F6EECF244321}">
                <p14:modId xmlns:p14="http://schemas.microsoft.com/office/powerpoint/2010/main" val="988642766"/>
              </p:ext>
            </p:extLst>
          </p:nvPr>
        </p:nvGraphicFramePr>
        <p:xfrm>
          <a:off x="445729" y="2563921"/>
          <a:ext cx="5422390" cy="298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Content Placeholder 5" descr="Two women with a smartphone">
            <a:extLst>
              <a:ext uri="{FF2B5EF4-FFF2-40B4-BE49-F238E27FC236}">
                <a16:creationId xmlns:a16="http://schemas.microsoft.com/office/drawing/2014/main" id="{BF79C0FC-6A53-48FD-A2FB-DC1F7E6C6B69}"/>
              </a:ext>
            </a:extLst>
          </p:cNvPr>
          <p:cNvPicPr>
            <a:picLocks noGrp="1" noChangeAspect="1"/>
          </p:cNvPicPr>
          <p:nvPr>
            <p:ph sz="half" idx="2"/>
          </p:nvPr>
        </p:nvPicPr>
        <p:blipFill>
          <a:blip r:embed="rId8">
            <a:extLst>
              <a:ext uri="{28A0092B-C50C-407E-A947-70E740481C1C}">
                <a14:useLocalDpi xmlns:a14="http://schemas.microsoft.com/office/drawing/2010/main" val="0"/>
              </a:ext>
            </a:extLst>
          </a:blip>
          <a:srcRect/>
          <a:stretch/>
        </p:blipFill>
        <p:spPr>
          <a:xfrm>
            <a:off x="6188417" y="2602108"/>
            <a:ext cx="5557854" cy="2912163"/>
          </a:xfrm>
          <a:prstGeom prst="rect">
            <a:avLst/>
          </a:prstGeom>
          <a:noFill/>
        </p:spPr>
      </p:pic>
      <p:sp>
        <p:nvSpPr>
          <p:cNvPr id="3" name="Footer Placeholder 2">
            <a:extLst>
              <a:ext uri="{FF2B5EF4-FFF2-40B4-BE49-F238E27FC236}">
                <a16:creationId xmlns:a16="http://schemas.microsoft.com/office/drawing/2014/main" id="{4EF15B35-3E87-AB47-A668-38DD000ADF27}"/>
              </a:ext>
            </a:extLst>
          </p:cNvPr>
          <p:cNvSpPr>
            <a:spLocks noGrp="1"/>
          </p:cNvSpPr>
          <p:nvPr>
            <p:ph type="ftr" sz="quarter" idx="11"/>
          </p:nvPr>
        </p:nvSpPr>
        <p:spPr>
          <a:xfrm>
            <a:off x="355101" y="6446838"/>
            <a:ext cx="6818262" cy="365125"/>
          </a:xfrm>
          <a:prstGeom prst="rect">
            <a:avLst/>
          </a:prstGeom>
        </p:spPr>
        <p:txBody>
          <a:bodyPr vert="horz" lIns="91440" tIns="45720" rIns="91440" bIns="45720" rtlCol="0" anchor="ctr">
            <a:normAutofit/>
          </a:bodyPr>
          <a:lstStyle/>
          <a:p>
            <a:pPr defTabSz="457200">
              <a:spcAft>
                <a:spcPts val="600"/>
              </a:spcAft>
            </a:pPr>
            <a:r>
              <a:rPr lang="en-US" kern="1200" cap="all" dirty="0"/>
              <a:t>Teach a Course</a:t>
            </a:r>
          </a:p>
        </p:txBody>
      </p:sp>
      <p:sp>
        <p:nvSpPr>
          <p:cNvPr id="4" name="Slide Number Placeholder 3">
            <a:extLst>
              <a:ext uri="{FF2B5EF4-FFF2-40B4-BE49-F238E27FC236}">
                <a16:creationId xmlns:a16="http://schemas.microsoft.com/office/drawing/2014/main" id="{85AABE02-3816-F449-8686-534CFAFAAD82}"/>
              </a:ext>
            </a:extLst>
          </p:cNvPr>
          <p:cNvSpPr>
            <a:spLocks noGrp="1"/>
          </p:cNvSpPr>
          <p:nvPr>
            <p:ph type="sldNum" sz="quarter" idx="12"/>
          </p:nvPr>
        </p:nvSpPr>
        <p:spPr>
          <a:xfrm>
            <a:off x="10795365" y="6423914"/>
            <a:ext cx="1052510" cy="365125"/>
          </a:xfrm>
          <a:prstGeom prst="rect">
            <a:avLst/>
          </a:prstGeom>
        </p:spPr>
        <p:txBody>
          <a:bodyPr vert="horz" lIns="91440" tIns="45720" rIns="91440" bIns="45720" rtlCol="0" anchor="ctr">
            <a:normAutofit/>
          </a:bodyPr>
          <a:lstStyle/>
          <a:p>
            <a:pPr defTabSz="457200">
              <a:spcAft>
                <a:spcPts val="600"/>
              </a:spcAft>
            </a:pPr>
            <a:fld id="{3A98EE3D-8CD1-4C3F-BD1C-C98C9596463C}" type="slidenum">
              <a:rPr lang="en-US" smtClean="0"/>
              <a:pPr defTabSz="457200">
                <a:spcAft>
                  <a:spcPts val="600"/>
                </a:spcAft>
              </a:pPr>
              <a:t>10</a:t>
            </a:fld>
            <a:endParaRPr lang="en-US" dirty="0"/>
          </a:p>
        </p:txBody>
      </p:sp>
    </p:spTree>
    <p:extLst>
      <p:ext uri="{BB962C8B-B14F-4D97-AF65-F5344CB8AC3E}">
        <p14:creationId xmlns:p14="http://schemas.microsoft.com/office/powerpoint/2010/main" val="14323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11E0DA9-F80F-4FD2-86AD-FCB7040886B0}"/>
              </a:ext>
            </a:extLst>
          </p:cNvPr>
          <p:cNvSpPr>
            <a:spLocks noGrp="1"/>
          </p:cNvSpPr>
          <p:nvPr>
            <p:ph type="title"/>
          </p:nvPr>
        </p:nvSpPr>
        <p:spPr/>
        <p:txBody>
          <a:bodyPr/>
          <a:lstStyle/>
          <a:p>
            <a:r>
              <a:rPr lang="en-US" dirty="0"/>
              <a:t>Lorem Ipsum dolor</a:t>
            </a:r>
            <a:endParaRPr lang="ru-RU" dirty="0"/>
          </a:p>
        </p:txBody>
      </p:sp>
      <p:sp>
        <p:nvSpPr>
          <p:cNvPr id="5" name="Content Placeholder 4">
            <a:extLst>
              <a:ext uri="{FF2B5EF4-FFF2-40B4-BE49-F238E27FC236}">
                <a16:creationId xmlns:a16="http://schemas.microsoft.com/office/drawing/2014/main" id="{CE60D718-AF05-43B9-B478-C057FE5DF5E0}"/>
              </a:ext>
            </a:extLst>
          </p:cNvPr>
          <p:cNvSpPr>
            <a:spLocks noGrp="1"/>
          </p:cNvSpPr>
          <p:nvPr>
            <p:ph idx="1"/>
          </p:nvPr>
        </p:nvSpPr>
        <p:spPr>
          <a:xfrm>
            <a:off x="581192" y="2180496"/>
            <a:ext cx="11029615" cy="3524565"/>
          </a:xfrm>
        </p:spPr>
        <p:txBody>
          <a:bodyPr numCol="2" spcCol="540000">
            <a:noAutofit/>
          </a:bodyPr>
          <a:lstStyle/>
          <a:p>
            <a:pPr marL="216000" indent="-216000">
              <a:lnSpc>
                <a:spcPct val="90000"/>
              </a:lnSpc>
            </a:pPr>
            <a:r>
              <a:rPr lang="en-US" sz="1600" dirty="0"/>
              <a:t>Lorem ipsum dolor sit amet, consectetuer adipiscing elit. Maecenas porttitor congue massa. Fusce posuere, magna sed pulvinar ultricies, purus lectus malesuada libero, sit amet commodo magna eros quis urna.</a:t>
            </a:r>
          </a:p>
          <a:p>
            <a:pPr marL="216000" indent="-216000">
              <a:lnSpc>
                <a:spcPct val="90000"/>
              </a:lnSpc>
            </a:pPr>
            <a:r>
              <a:rPr lang="en-US" sz="1600" dirty="0"/>
              <a:t>Nunc viverra imperdiet enim. Fusce est. Vivamus a tellus.</a:t>
            </a:r>
          </a:p>
          <a:p>
            <a:pPr marL="216000" indent="-216000">
              <a:lnSpc>
                <a:spcPct val="90000"/>
              </a:lnSpc>
            </a:pPr>
            <a:r>
              <a:rPr lang="en-US" sz="1600" dirty="0"/>
              <a:t>Pellentesque habitant morbi tristique senectus et netus et malesuada fames ac turpis egestas. Proin pharetra nonummy pede. Mauris et orci.</a:t>
            </a:r>
          </a:p>
          <a:p>
            <a:pPr marL="216000" indent="-216000">
              <a:lnSpc>
                <a:spcPct val="90000"/>
              </a:lnSpc>
            </a:pPr>
            <a:r>
              <a:rPr lang="en-US" sz="1600" dirty="0"/>
              <a:t>Lorem ipsum dolor sit amet, consectetuer adipiscing elit. Maecenas porttitor congue massa. Fusce posuere, magna sed pulvinar ultricies, purus lectus malesuada libero, sit amet commodo magna eros quis urna.</a:t>
            </a:r>
          </a:p>
          <a:p>
            <a:pPr marL="216000" indent="-216000">
              <a:lnSpc>
                <a:spcPct val="90000"/>
              </a:lnSpc>
            </a:pPr>
            <a:endParaRPr lang="en-US" sz="1600" dirty="0"/>
          </a:p>
          <a:p>
            <a:pPr marL="216000" indent="-216000">
              <a:lnSpc>
                <a:spcPct val="90000"/>
              </a:lnSpc>
            </a:pPr>
            <a:r>
              <a:rPr lang="en-US" sz="1600" dirty="0"/>
              <a:t>No one rejects, dislikes, or avoids pleasure itself, because it is pleasure, but because those who do not know how to pursue pleasure rationally encounter consequences that are extremely painful. Nor again is there anyone who loves or pursues or desires to obtain pain of itself, because it is pain, but because occasionally circumstances occur in which toil and pain can procure him some great pleasure. To take a trivial example, which of us ever undertakes laborious physical exercise, except to obtain some advantage from it? But who has any right to find fault with a man who chooses to enjoy a pleasure that has no annoying consequences, or one who avoids a pain that produces no resultant pleasure?</a:t>
            </a:r>
          </a:p>
          <a:p>
            <a:pPr marL="216000" indent="-216000">
              <a:lnSpc>
                <a:spcPct val="90000"/>
              </a:lnSpc>
            </a:pPr>
            <a:endParaRPr lang="ru-RU" sz="1600" dirty="0"/>
          </a:p>
        </p:txBody>
      </p:sp>
      <p:sp>
        <p:nvSpPr>
          <p:cNvPr id="3" name="Footer Placeholder 2">
            <a:extLst>
              <a:ext uri="{FF2B5EF4-FFF2-40B4-BE49-F238E27FC236}">
                <a16:creationId xmlns:a16="http://schemas.microsoft.com/office/drawing/2014/main" id="{FC8CBD08-CBE0-4A85-9C8C-EE5B05608F2E}"/>
              </a:ext>
            </a:extLst>
          </p:cNvPr>
          <p:cNvSpPr>
            <a:spLocks noGrp="1"/>
          </p:cNvSpPr>
          <p:nvPr>
            <p:ph type="ftr" sz="quarter" idx="11"/>
          </p:nvPr>
        </p:nvSpPr>
        <p:spPr/>
        <p:txBody>
          <a:bodyPr/>
          <a:lstStyle/>
          <a:p>
            <a:pPr algn="l"/>
            <a:r>
              <a:rPr lang="en-US" dirty="0"/>
              <a:t>Teach a Course</a:t>
            </a:r>
          </a:p>
        </p:txBody>
      </p:sp>
      <p:sp>
        <p:nvSpPr>
          <p:cNvPr id="2" name="Slide Number Placeholder 1">
            <a:extLst>
              <a:ext uri="{FF2B5EF4-FFF2-40B4-BE49-F238E27FC236}">
                <a16:creationId xmlns:a16="http://schemas.microsoft.com/office/drawing/2014/main" id="{F78FE736-F0FD-4999-AE0C-8138EF4B90F7}"/>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3409159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2B8B63-820C-4F4B-9D8C-FA49920100AA}"/>
              </a:ext>
            </a:extLst>
          </p:cNvPr>
          <p:cNvSpPr>
            <a:spLocks noGrp="1"/>
          </p:cNvSpPr>
          <p:nvPr>
            <p:ph type="title"/>
          </p:nvPr>
        </p:nvSpPr>
        <p:spPr/>
        <p:txBody>
          <a:bodyPr/>
          <a:lstStyle/>
          <a:p>
            <a:r>
              <a:rPr lang="en-US" dirty="0"/>
              <a:t>Lorem ipsum dolor </a:t>
            </a:r>
          </a:p>
        </p:txBody>
      </p:sp>
      <p:pic>
        <p:nvPicPr>
          <p:cNvPr id="12" name="Picture Placeholder 11" descr="Men is writing ">
            <a:extLst>
              <a:ext uri="{FF2B5EF4-FFF2-40B4-BE49-F238E27FC236}">
                <a16:creationId xmlns:a16="http://schemas.microsoft.com/office/drawing/2014/main" id="{29E16458-0C9B-4162-8A08-7C0E3BE746CB}"/>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a:stretch/>
        </p:blipFill>
        <p:spPr>
          <a:xfrm>
            <a:off x="447817" y="601351"/>
            <a:ext cx="11290859" cy="3554000"/>
          </a:xfrm>
        </p:spPr>
      </p:pic>
      <p:sp>
        <p:nvSpPr>
          <p:cNvPr id="6" name="Text Placeholder 5">
            <a:extLst>
              <a:ext uri="{FF2B5EF4-FFF2-40B4-BE49-F238E27FC236}">
                <a16:creationId xmlns:a16="http://schemas.microsoft.com/office/drawing/2014/main" id="{EA58F096-46A3-4EB4-950C-04CC7361A037}"/>
              </a:ext>
            </a:extLst>
          </p:cNvPr>
          <p:cNvSpPr>
            <a:spLocks noGrp="1"/>
          </p:cNvSpPr>
          <p:nvPr>
            <p:ph type="body" sz="half" idx="2"/>
          </p:nvPr>
        </p:nvSpPr>
        <p:spPr/>
        <p:txBody>
          <a:bodyPr>
            <a:normAutofit/>
          </a:bodyPr>
          <a:lstStyle/>
          <a:p>
            <a:r>
              <a:rPr lang="en-US" sz="1600" dirty="0"/>
              <a:t>Lorem ipsum dolor sit amet, consectetuer adipiscing elit. Maecenas porttitor congue massa. Fusce posuere, magna sed pulvinar ultricies, purus lectus malesuada libero, sit amet commodo magna eros quis urna.</a:t>
            </a:r>
          </a:p>
        </p:txBody>
      </p:sp>
      <p:sp>
        <p:nvSpPr>
          <p:cNvPr id="3" name="Footer Placeholder 2">
            <a:extLst>
              <a:ext uri="{FF2B5EF4-FFF2-40B4-BE49-F238E27FC236}">
                <a16:creationId xmlns:a16="http://schemas.microsoft.com/office/drawing/2014/main" id="{DE56713B-0B38-4782-9999-9C937C747C67}"/>
              </a:ext>
            </a:extLst>
          </p:cNvPr>
          <p:cNvSpPr>
            <a:spLocks noGrp="1"/>
          </p:cNvSpPr>
          <p:nvPr>
            <p:ph type="ftr" sz="quarter" idx="11"/>
          </p:nvPr>
        </p:nvSpPr>
        <p:spPr/>
        <p:txBody>
          <a:bodyPr/>
          <a:lstStyle/>
          <a:p>
            <a:pPr algn="l"/>
            <a:r>
              <a:rPr lang="en-US" dirty="0"/>
              <a:t>Teach a Course</a:t>
            </a:r>
          </a:p>
        </p:txBody>
      </p:sp>
      <p:sp>
        <p:nvSpPr>
          <p:cNvPr id="2" name="Slide Number Placeholder 1">
            <a:extLst>
              <a:ext uri="{FF2B5EF4-FFF2-40B4-BE49-F238E27FC236}">
                <a16:creationId xmlns:a16="http://schemas.microsoft.com/office/drawing/2014/main" id="{7F2BD5CD-FE0A-435A-88F4-C85979451FBF}"/>
              </a:ext>
            </a:extLst>
          </p:cNvPr>
          <p:cNvSpPr>
            <a:spLocks noGrp="1"/>
          </p:cNvSpPr>
          <p:nvPr>
            <p:ph type="sldNum" sz="quarter" idx="12"/>
          </p:nvPr>
        </p:nvSpPr>
        <p:spPr/>
        <p:txBody>
          <a:bodyPr/>
          <a:lstStyle/>
          <a:p>
            <a:fld id="{F603CDE5-C1D8-4EDD-870F-A498BAFA520F}" type="slidenum">
              <a:rPr lang="en-US" smtClean="0"/>
              <a:t>12</a:t>
            </a:fld>
            <a:endParaRPr lang="en-US" dirty="0"/>
          </a:p>
        </p:txBody>
      </p:sp>
    </p:spTree>
    <p:extLst>
      <p:ext uri="{BB962C8B-B14F-4D97-AF65-F5344CB8AC3E}">
        <p14:creationId xmlns:p14="http://schemas.microsoft.com/office/powerpoint/2010/main" val="2608015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4EC38A0-3DAB-4B29-9BBE-45A9EBDBF417}"/>
              </a:ext>
            </a:extLst>
          </p:cNvPr>
          <p:cNvSpPr>
            <a:spLocks noGrp="1"/>
          </p:cNvSpPr>
          <p:nvPr>
            <p:ph type="title"/>
          </p:nvPr>
        </p:nvSpPr>
        <p:spPr/>
        <p:txBody>
          <a:bodyPr/>
          <a:lstStyle/>
          <a:p>
            <a:r>
              <a:rPr lang="en-US" dirty="0"/>
              <a:t>THANK YOU!</a:t>
            </a:r>
            <a:endParaRPr lang="ru-RU" dirty="0"/>
          </a:p>
        </p:txBody>
      </p:sp>
      <p:pic>
        <p:nvPicPr>
          <p:cNvPr id="14" name="Picture Placeholder 13" descr="Young women in a library">
            <a:extLst>
              <a:ext uri="{FF2B5EF4-FFF2-40B4-BE49-F238E27FC236}">
                <a16:creationId xmlns:a16="http://schemas.microsoft.com/office/drawing/2014/main" id="{E923BD5B-22B6-4E92-B95F-5F7B6467380E}"/>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450662" y="606425"/>
            <a:ext cx="11285913" cy="3536950"/>
          </a:xfrm>
          <a:prstGeom prst="rect">
            <a:avLst/>
          </a:prstGeom>
        </p:spPr>
      </p:pic>
      <p:sp>
        <p:nvSpPr>
          <p:cNvPr id="4" name="Text Placeholder 3">
            <a:extLst>
              <a:ext uri="{FF2B5EF4-FFF2-40B4-BE49-F238E27FC236}">
                <a16:creationId xmlns:a16="http://schemas.microsoft.com/office/drawing/2014/main" id="{FD26EF91-820B-4DA2-B398-3E168AFF17A9}"/>
              </a:ext>
            </a:extLst>
          </p:cNvPr>
          <p:cNvSpPr>
            <a:spLocks noGrp="1"/>
          </p:cNvSpPr>
          <p:nvPr>
            <p:ph type="body" sz="half" idx="4294967295"/>
          </p:nvPr>
        </p:nvSpPr>
        <p:spPr>
          <a:xfrm>
            <a:off x="1077203" y="5316688"/>
            <a:ext cx="10014868" cy="676894"/>
          </a:xfrm>
        </p:spPr>
        <p:txBody>
          <a:bodyPr vert="horz" lIns="91440" tIns="45720" rIns="91440" bIns="45720" rtlCol="0" anchor="t">
            <a:normAutofit/>
          </a:bodyPr>
          <a:lstStyle/>
          <a:p>
            <a:pPr marL="0" indent="0">
              <a:lnSpc>
                <a:spcPct val="120000"/>
              </a:lnSpc>
              <a:spcBef>
                <a:spcPct val="20000"/>
              </a:spcBef>
              <a:buNone/>
            </a:pPr>
            <a:r>
              <a:rPr lang="en-US" sz="1600" cap="all" dirty="0">
                <a:solidFill>
                  <a:schemeClr val="tx2">
                    <a:lumMod val="10000"/>
                    <a:lumOff val="90000"/>
                    <a:alpha val="75000"/>
                  </a:schemeClr>
                </a:solidFill>
              </a:rPr>
              <a:t>Lorem ipsum dolor sit amet, consectetuer adipiscing elit. Maecenas porttitor congue massa. Fusce posuere, magna sed pulvinar ultricies, purus lectus malesuada libero</a:t>
            </a:r>
          </a:p>
        </p:txBody>
      </p:sp>
    </p:spTree>
    <p:extLst>
      <p:ext uri="{BB962C8B-B14F-4D97-AF65-F5344CB8AC3E}">
        <p14:creationId xmlns:p14="http://schemas.microsoft.com/office/powerpoint/2010/main" val="3798308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60">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63" name="Rectangle 62">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5" name="Rectangle 64">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7071E00-ABE1-44FD-92BD-2769C2C9C727}"/>
              </a:ext>
            </a:extLst>
          </p:cNvPr>
          <p:cNvSpPr>
            <a:spLocks noGrp="1"/>
          </p:cNvSpPr>
          <p:nvPr>
            <p:ph type="title"/>
          </p:nvPr>
        </p:nvSpPr>
        <p:spPr>
          <a:xfrm>
            <a:off x="513863" y="669402"/>
            <a:ext cx="3568661" cy="505053"/>
          </a:xfrm>
        </p:spPr>
        <p:txBody>
          <a:bodyPr vert="horz" lIns="91440" tIns="45720" rIns="91440" bIns="45720" rtlCol="0" anchor="b">
            <a:normAutofit fontScale="90000"/>
          </a:bodyPr>
          <a:lstStyle/>
          <a:p>
            <a:r>
              <a:rPr lang="en-US" dirty="0">
                <a:solidFill>
                  <a:schemeClr val="accent1">
                    <a:lumMod val="75000"/>
                  </a:schemeClr>
                </a:solidFill>
              </a:rPr>
              <a:t>Rationale</a:t>
            </a:r>
          </a:p>
        </p:txBody>
      </p:sp>
      <p:sp>
        <p:nvSpPr>
          <p:cNvPr id="67" name="Rectangle 66">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A7BD30D-629F-49D4-AE04-2D99B365E4B8}"/>
              </a:ext>
            </a:extLst>
          </p:cNvPr>
          <p:cNvSpPr>
            <a:spLocks noGrp="1"/>
          </p:cNvSpPr>
          <p:nvPr>
            <p:ph sz="half" idx="4294967295"/>
          </p:nvPr>
        </p:nvSpPr>
        <p:spPr>
          <a:xfrm>
            <a:off x="541282" y="1796715"/>
            <a:ext cx="3568661" cy="1996909"/>
          </a:xfrm>
        </p:spPr>
        <p:txBody>
          <a:bodyPr vert="horz" lIns="91440" tIns="45720" rIns="91440" bIns="45720" rtlCol="0" anchor="ctr">
            <a:normAutofit/>
          </a:bodyPr>
          <a:lstStyle/>
          <a:p>
            <a:pPr marL="0" indent="0">
              <a:buNone/>
            </a:pPr>
            <a:r>
              <a:rPr lang="en-US" sz="2400" b="1" dirty="0">
                <a:latin typeface="Courier New" panose="02070309020205020404" pitchFamily="49" charset="0"/>
                <a:cs typeface="Courier New" panose="02070309020205020404" pitchFamily="49" charset="0"/>
              </a:rPr>
              <a:t>Transition of Traditional System Over Web Systems</a:t>
            </a:r>
          </a:p>
        </p:txBody>
      </p:sp>
      <p:sp>
        <p:nvSpPr>
          <p:cNvPr id="4" name="Footer Placeholder 3">
            <a:extLst>
              <a:ext uri="{FF2B5EF4-FFF2-40B4-BE49-F238E27FC236}">
                <a16:creationId xmlns:a16="http://schemas.microsoft.com/office/drawing/2014/main" id="{94E186FA-5C4C-4ED3-90C4-8DB38BD9C85F}"/>
              </a:ext>
            </a:extLst>
          </p:cNvPr>
          <p:cNvSpPr>
            <a:spLocks noGrp="1"/>
          </p:cNvSpPr>
          <p:nvPr>
            <p:ph type="ftr" sz="quarter" idx="11"/>
          </p:nvPr>
        </p:nvSpPr>
        <p:spPr>
          <a:xfrm>
            <a:off x="361060" y="6423914"/>
            <a:ext cx="3568661" cy="365125"/>
          </a:xfrm>
        </p:spPr>
        <p:txBody>
          <a:bodyPr vert="horz" lIns="91440" tIns="45720" rIns="91440" bIns="45720" rtlCol="0" anchor="ctr">
            <a:normAutofit/>
          </a:bodyPr>
          <a:lstStyle/>
          <a:p>
            <a:pPr defTabSz="457200">
              <a:spcAft>
                <a:spcPts val="600"/>
              </a:spcAft>
            </a:pPr>
            <a:r>
              <a:rPr lang="en-US" kern="1200" cap="all" dirty="0">
                <a:solidFill>
                  <a:schemeClr val="accent1">
                    <a:alpha val="75000"/>
                  </a:schemeClr>
                </a:solidFill>
                <a:latin typeface="+mn-lt"/>
                <a:ea typeface="+mn-ea"/>
                <a:cs typeface="+mn-cs"/>
              </a:rPr>
              <a:t>Teach a Course</a:t>
            </a:r>
          </a:p>
        </p:txBody>
      </p:sp>
      <p:pic>
        <p:nvPicPr>
          <p:cNvPr id="6" name="Content Placeholder 5" descr="Red ad gree bar graphs and numbers above the city skyline">
            <a:extLst>
              <a:ext uri="{FF2B5EF4-FFF2-40B4-BE49-F238E27FC236}">
                <a16:creationId xmlns:a16="http://schemas.microsoft.com/office/drawing/2014/main" id="{BF79C0FC-6A53-48FD-A2FB-DC1F7E6C6B69}"/>
              </a:ext>
            </a:extLst>
          </p:cNvPr>
          <p:cNvPicPr>
            <a:picLocks noGrp="1" noChangeAspect="1"/>
          </p:cNvPicPr>
          <p:nvPr>
            <p:ph sz="half" idx="4294967295"/>
          </p:nvPr>
        </p:nvPicPr>
        <p:blipFill>
          <a:blip r:embed="rId3"/>
          <a:srcRect/>
          <a:stretch/>
        </p:blipFill>
        <p:spPr>
          <a:xfrm>
            <a:off x="4484805" y="669402"/>
            <a:ext cx="7534275" cy="5686705"/>
          </a:xfrm>
          <a:prstGeom prst="rect">
            <a:avLst/>
          </a:prstGeom>
        </p:spPr>
      </p:pic>
      <p:sp>
        <p:nvSpPr>
          <p:cNvPr id="5" name="Slide Number Placeholder 4">
            <a:extLst>
              <a:ext uri="{FF2B5EF4-FFF2-40B4-BE49-F238E27FC236}">
                <a16:creationId xmlns:a16="http://schemas.microsoft.com/office/drawing/2014/main" id="{356A56D1-9BF1-4F99-93F1-B4EF92D8D45A}"/>
              </a:ext>
            </a:extLst>
          </p:cNvPr>
          <p:cNvSpPr>
            <a:spLocks noGrp="1"/>
          </p:cNvSpPr>
          <p:nvPr>
            <p:ph type="sldNum" sz="quarter" idx="12"/>
          </p:nvPr>
        </p:nvSpPr>
        <p:spPr>
          <a:xfrm>
            <a:off x="10795362" y="6423914"/>
            <a:ext cx="1052510" cy="365125"/>
          </a:xfrm>
        </p:spPr>
        <p:txBody>
          <a:bodyPr vert="horz" lIns="91440" tIns="45720" rIns="91440" bIns="45720" rtlCol="0" anchor="ctr">
            <a:normAutofit/>
          </a:bodyPr>
          <a:lstStyle/>
          <a:p>
            <a:pPr defTabSz="457200">
              <a:spcAft>
                <a:spcPts val="600"/>
              </a:spcAft>
            </a:pPr>
            <a:fld id="{3A98EE3D-8CD1-4C3F-BD1C-C98C9596463C}" type="slidenum">
              <a:rPr lang="en-US">
                <a:solidFill>
                  <a:srgbClr val="FFFFFF"/>
                </a:solidFill>
              </a:rPr>
              <a:pPr defTabSz="457200">
                <a:spcAft>
                  <a:spcPts val="600"/>
                </a:spcAft>
              </a:pPr>
              <a:t>2</a:t>
            </a:fld>
            <a:endParaRPr lang="en-US" dirty="0">
              <a:solidFill>
                <a:srgbClr val="FFFFFF"/>
              </a:solidFill>
            </a:endParaRPr>
          </a:p>
        </p:txBody>
      </p:sp>
    </p:spTree>
    <p:extLst>
      <p:ext uri="{BB962C8B-B14F-4D97-AF65-F5344CB8AC3E}">
        <p14:creationId xmlns:p14="http://schemas.microsoft.com/office/powerpoint/2010/main" val="1789873386"/>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60">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63" name="Rectangle 62">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5" name="Rectangle 64">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7071E00-ABE1-44FD-92BD-2769C2C9C727}"/>
              </a:ext>
            </a:extLst>
          </p:cNvPr>
          <p:cNvSpPr>
            <a:spLocks noGrp="1"/>
          </p:cNvSpPr>
          <p:nvPr>
            <p:ph type="title"/>
          </p:nvPr>
        </p:nvSpPr>
        <p:spPr>
          <a:xfrm>
            <a:off x="513863" y="669402"/>
            <a:ext cx="3568661" cy="505053"/>
          </a:xfrm>
        </p:spPr>
        <p:txBody>
          <a:bodyPr vert="horz" lIns="91440" tIns="45720" rIns="91440" bIns="45720" rtlCol="0" anchor="b">
            <a:normAutofit fontScale="90000"/>
          </a:bodyPr>
          <a:lstStyle/>
          <a:p>
            <a:r>
              <a:rPr lang="en-US" dirty="0">
                <a:solidFill>
                  <a:schemeClr val="accent1">
                    <a:lumMod val="75000"/>
                  </a:schemeClr>
                </a:solidFill>
              </a:rPr>
              <a:t>Rationale</a:t>
            </a:r>
          </a:p>
        </p:txBody>
      </p:sp>
      <p:sp>
        <p:nvSpPr>
          <p:cNvPr id="67" name="Rectangle 66">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A7BD30D-629F-49D4-AE04-2D99B365E4B8}"/>
              </a:ext>
            </a:extLst>
          </p:cNvPr>
          <p:cNvSpPr>
            <a:spLocks noGrp="1"/>
          </p:cNvSpPr>
          <p:nvPr>
            <p:ph sz="half" idx="4294967295"/>
          </p:nvPr>
        </p:nvSpPr>
        <p:spPr>
          <a:xfrm>
            <a:off x="541282" y="1796715"/>
            <a:ext cx="3568661" cy="2911862"/>
          </a:xfrm>
        </p:spPr>
        <p:txBody>
          <a:bodyPr vert="horz" lIns="91440" tIns="45720" rIns="91440" bIns="45720" rtlCol="0" anchor="ctr">
            <a:normAutofit/>
          </a:bodyPr>
          <a:lstStyle/>
          <a:p>
            <a:pPr marL="0" indent="0">
              <a:buNone/>
            </a:pPr>
            <a:r>
              <a:rPr lang="en-US" sz="2000" b="1" dirty="0">
                <a:effectLst/>
                <a:latin typeface="Courier New" panose="02070309020205020404" pitchFamily="49" charset="0"/>
                <a:ea typeface="Courier New" panose="02070309020205020404" pitchFamily="49" charset="0"/>
              </a:rPr>
              <a:t>Websites are an important source of information that serve as a bridge in helping the tourism to make decisions on destinations.</a:t>
            </a:r>
            <a:endParaRPr lang="en-US" sz="2800" b="1" dirty="0">
              <a:latin typeface="Courier New" panose="02070309020205020404" pitchFamily="49" charset="0"/>
              <a:cs typeface="Courier New" panose="02070309020205020404" pitchFamily="49" charset="0"/>
            </a:endParaRPr>
          </a:p>
        </p:txBody>
      </p:sp>
      <p:sp>
        <p:nvSpPr>
          <p:cNvPr id="4" name="Footer Placeholder 3">
            <a:extLst>
              <a:ext uri="{FF2B5EF4-FFF2-40B4-BE49-F238E27FC236}">
                <a16:creationId xmlns:a16="http://schemas.microsoft.com/office/drawing/2014/main" id="{94E186FA-5C4C-4ED3-90C4-8DB38BD9C85F}"/>
              </a:ext>
            </a:extLst>
          </p:cNvPr>
          <p:cNvSpPr>
            <a:spLocks noGrp="1"/>
          </p:cNvSpPr>
          <p:nvPr>
            <p:ph type="ftr" sz="quarter" idx="11"/>
          </p:nvPr>
        </p:nvSpPr>
        <p:spPr>
          <a:xfrm>
            <a:off x="361060" y="6423914"/>
            <a:ext cx="3568661" cy="365125"/>
          </a:xfrm>
        </p:spPr>
        <p:txBody>
          <a:bodyPr vert="horz" lIns="91440" tIns="45720" rIns="91440" bIns="45720" rtlCol="0" anchor="ctr">
            <a:normAutofit/>
          </a:bodyPr>
          <a:lstStyle/>
          <a:p>
            <a:pPr defTabSz="457200">
              <a:spcAft>
                <a:spcPts val="600"/>
              </a:spcAft>
            </a:pPr>
            <a:r>
              <a:rPr lang="en-US" kern="1200" cap="all" dirty="0">
                <a:solidFill>
                  <a:schemeClr val="accent1">
                    <a:alpha val="75000"/>
                  </a:schemeClr>
                </a:solidFill>
                <a:latin typeface="+mn-lt"/>
                <a:ea typeface="+mn-ea"/>
                <a:cs typeface="+mn-cs"/>
              </a:rPr>
              <a:t>Teach a Course</a:t>
            </a:r>
          </a:p>
        </p:txBody>
      </p:sp>
      <p:pic>
        <p:nvPicPr>
          <p:cNvPr id="6" name="Content Placeholder 5" descr="Robot operating a machine">
            <a:extLst>
              <a:ext uri="{FF2B5EF4-FFF2-40B4-BE49-F238E27FC236}">
                <a16:creationId xmlns:a16="http://schemas.microsoft.com/office/drawing/2014/main" id="{BF79C0FC-6A53-48FD-A2FB-DC1F7E6C6B69}"/>
              </a:ext>
            </a:extLst>
          </p:cNvPr>
          <p:cNvPicPr>
            <a:picLocks noGrp="1" noChangeAspect="1"/>
          </p:cNvPicPr>
          <p:nvPr>
            <p:ph sz="half" idx="4294967295"/>
          </p:nvPr>
        </p:nvPicPr>
        <p:blipFill>
          <a:blip r:embed="rId3"/>
          <a:srcRect/>
          <a:stretch/>
        </p:blipFill>
        <p:spPr>
          <a:xfrm>
            <a:off x="4983334" y="1001943"/>
            <a:ext cx="6537216" cy="5021623"/>
          </a:xfrm>
          <a:prstGeom prst="rect">
            <a:avLst/>
          </a:prstGeom>
        </p:spPr>
      </p:pic>
      <p:sp>
        <p:nvSpPr>
          <p:cNvPr id="5" name="Slide Number Placeholder 4">
            <a:extLst>
              <a:ext uri="{FF2B5EF4-FFF2-40B4-BE49-F238E27FC236}">
                <a16:creationId xmlns:a16="http://schemas.microsoft.com/office/drawing/2014/main" id="{356A56D1-9BF1-4F99-93F1-B4EF92D8D45A}"/>
              </a:ext>
            </a:extLst>
          </p:cNvPr>
          <p:cNvSpPr>
            <a:spLocks noGrp="1"/>
          </p:cNvSpPr>
          <p:nvPr>
            <p:ph type="sldNum" sz="quarter" idx="12"/>
          </p:nvPr>
        </p:nvSpPr>
        <p:spPr>
          <a:xfrm>
            <a:off x="10795362" y="6423914"/>
            <a:ext cx="1052510" cy="365125"/>
          </a:xfrm>
        </p:spPr>
        <p:txBody>
          <a:bodyPr vert="horz" lIns="91440" tIns="45720" rIns="91440" bIns="45720" rtlCol="0" anchor="ctr">
            <a:normAutofit/>
          </a:bodyPr>
          <a:lstStyle/>
          <a:p>
            <a:pPr defTabSz="457200">
              <a:spcAft>
                <a:spcPts val="600"/>
              </a:spcAft>
            </a:pPr>
            <a:fld id="{3A98EE3D-8CD1-4C3F-BD1C-C98C9596463C}" type="slidenum">
              <a:rPr lang="en-US">
                <a:solidFill>
                  <a:srgbClr val="FFFFFF"/>
                </a:solidFill>
              </a:rPr>
              <a:pPr defTabSz="457200">
                <a:spcAft>
                  <a:spcPts val="600"/>
                </a:spcAft>
              </a:pPr>
              <a:t>3</a:t>
            </a:fld>
            <a:endParaRPr lang="en-US" dirty="0">
              <a:solidFill>
                <a:srgbClr val="FFFFFF"/>
              </a:solidFill>
            </a:endParaRPr>
          </a:p>
        </p:txBody>
      </p:sp>
    </p:spTree>
    <p:extLst>
      <p:ext uri="{BB962C8B-B14F-4D97-AF65-F5344CB8AC3E}">
        <p14:creationId xmlns:p14="http://schemas.microsoft.com/office/powerpoint/2010/main" val="719090512"/>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Rectangle 58">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60">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63" name="Rectangle 62">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5" name="Rectangle 64">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7071E00-ABE1-44FD-92BD-2769C2C9C727}"/>
              </a:ext>
            </a:extLst>
          </p:cNvPr>
          <p:cNvSpPr>
            <a:spLocks noGrp="1"/>
          </p:cNvSpPr>
          <p:nvPr>
            <p:ph type="title"/>
          </p:nvPr>
        </p:nvSpPr>
        <p:spPr>
          <a:xfrm>
            <a:off x="513863" y="669402"/>
            <a:ext cx="3568661" cy="505053"/>
          </a:xfrm>
        </p:spPr>
        <p:txBody>
          <a:bodyPr vert="horz" lIns="91440" tIns="45720" rIns="91440" bIns="45720" rtlCol="0" anchor="b">
            <a:normAutofit fontScale="90000"/>
          </a:bodyPr>
          <a:lstStyle/>
          <a:p>
            <a:r>
              <a:rPr lang="en-US" dirty="0">
                <a:solidFill>
                  <a:schemeClr val="accent1">
                    <a:lumMod val="75000"/>
                  </a:schemeClr>
                </a:solidFill>
              </a:rPr>
              <a:t>Rationale</a:t>
            </a:r>
          </a:p>
        </p:txBody>
      </p:sp>
      <p:sp>
        <p:nvSpPr>
          <p:cNvPr id="67" name="Rectangle 66">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A7BD30D-629F-49D4-AE04-2D99B365E4B8}"/>
              </a:ext>
            </a:extLst>
          </p:cNvPr>
          <p:cNvSpPr>
            <a:spLocks noGrp="1"/>
          </p:cNvSpPr>
          <p:nvPr>
            <p:ph sz="half" idx="4294967295"/>
          </p:nvPr>
        </p:nvSpPr>
        <p:spPr>
          <a:xfrm>
            <a:off x="541282" y="1796715"/>
            <a:ext cx="3568661" cy="1996909"/>
          </a:xfrm>
        </p:spPr>
        <p:txBody>
          <a:bodyPr vert="horz" lIns="91440" tIns="45720" rIns="91440" bIns="45720" rtlCol="0" anchor="ctr">
            <a:normAutofit/>
          </a:bodyPr>
          <a:lstStyle/>
          <a:p>
            <a:pPr marL="0" indent="0">
              <a:buNone/>
            </a:pPr>
            <a:r>
              <a:rPr lang="en-US" sz="2400" b="1" dirty="0">
                <a:latin typeface="Courier New" panose="02070309020205020404" pitchFamily="49" charset="0"/>
                <a:cs typeface="Courier New" panose="02070309020205020404" pitchFamily="49" charset="0"/>
              </a:rPr>
              <a:t>System to disseminate information of a location to users</a:t>
            </a:r>
          </a:p>
        </p:txBody>
      </p:sp>
      <p:sp>
        <p:nvSpPr>
          <p:cNvPr id="4" name="Footer Placeholder 3">
            <a:extLst>
              <a:ext uri="{FF2B5EF4-FFF2-40B4-BE49-F238E27FC236}">
                <a16:creationId xmlns:a16="http://schemas.microsoft.com/office/drawing/2014/main" id="{94E186FA-5C4C-4ED3-90C4-8DB38BD9C85F}"/>
              </a:ext>
            </a:extLst>
          </p:cNvPr>
          <p:cNvSpPr>
            <a:spLocks noGrp="1"/>
          </p:cNvSpPr>
          <p:nvPr>
            <p:ph type="ftr" sz="quarter" idx="11"/>
          </p:nvPr>
        </p:nvSpPr>
        <p:spPr>
          <a:xfrm>
            <a:off x="361060" y="6423914"/>
            <a:ext cx="3568661" cy="365125"/>
          </a:xfrm>
        </p:spPr>
        <p:txBody>
          <a:bodyPr vert="horz" lIns="91440" tIns="45720" rIns="91440" bIns="45720" rtlCol="0" anchor="ctr">
            <a:normAutofit/>
          </a:bodyPr>
          <a:lstStyle/>
          <a:p>
            <a:pPr defTabSz="457200">
              <a:spcAft>
                <a:spcPts val="600"/>
              </a:spcAft>
            </a:pPr>
            <a:r>
              <a:rPr lang="en-US" kern="1200" cap="all" dirty="0">
                <a:solidFill>
                  <a:schemeClr val="accent1">
                    <a:alpha val="75000"/>
                  </a:schemeClr>
                </a:solidFill>
                <a:latin typeface="+mn-lt"/>
                <a:ea typeface="+mn-ea"/>
                <a:cs typeface="+mn-cs"/>
              </a:rPr>
              <a:t>Teach a Course</a:t>
            </a:r>
          </a:p>
        </p:txBody>
      </p:sp>
      <p:pic>
        <p:nvPicPr>
          <p:cNvPr id="6" name="Content Placeholder 5" descr="Child looking at a world map">
            <a:extLst>
              <a:ext uri="{FF2B5EF4-FFF2-40B4-BE49-F238E27FC236}">
                <a16:creationId xmlns:a16="http://schemas.microsoft.com/office/drawing/2014/main" id="{BF79C0FC-6A53-48FD-A2FB-DC1F7E6C6B69}"/>
              </a:ext>
            </a:extLst>
          </p:cNvPr>
          <p:cNvPicPr>
            <a:picLocks noGrp="1" noChangeAspect="1"/>
          </p:cNvPicPr>
          <p:nvPr>
            <p:ph sz="half" idx="4294967295"/>
          </p:nvPr>
        </p:nvPicPr>
        <p:blipFill>
          <a:blip r:embed="rId3"/>
          <a:srcRect/>
          <a:stretch/>
        </p:blipFill>
        <p:spPr>
          <a:xfrm>
            <a:off x="4484805" y="1001943"/>
            <a:ext cx="7534275" cy="5021623"/>
          </a:xfrm>
          <a:prstGeom prst="rect">
            <a:avLst/>
          </a:prstGeom>
        </p:spPr>
      </p:pic>
      <p:sp>
        <p:nvSpPr>
          <p:cNvPr id="5" name="Slide Number Placeholder 4">
            <a:extLst>
              <a:ext uri="{FF2B5EF4-FFF2-40B4-BE49-F238E27FC236}">
                <a16:creationId xmlns:a16="http://schemas.microsoft.com/office/drawing/2014/main" id="{356A56D1-9BF1-4F99-93F1-B4EF92D8D45A}"/>
              </a:ext>
            </a:extLst>
          </p:cNvPr>
          <p:cNvSpPr>
            <a:spLocks noGrp="1"/>
          </p:cNvSpPr>
          <p:nvPr>
            <p:ph type="sldNum" sz="quarter" idx="12"/>
          </p:nvPr>
        </p:nvSpPr>
        <p:spPr>
          <a:xfrm>
            <a:off x="10795362" y="6423914"/>
            <a:ext cx="1052510" cy="365125"/>
          </a:xfrm>
        </p:spPr>
        <p:txBody>
          <a:bodyPr vert="horz" lIns="91440" tIns="45720" rIns="91440" bIns="45720" rtlCol="0" anchor="ctr">
            <a:normAutofit/>
          </a:bodyPr>
          <a:lstStyle/>
          <a:p>
            <a:pPr defTabSz="457200">
              <a:spcAft>
                <a:spcPts val="600"/>
              </a:spcAft>
            </a:pPr>
            <a:fld id="{3A98EE3D-8CD1-4C3F-BD1C-C98C9596463C}" type="slidenum">
              <a:rPr lang="en-US">
                <a:solidFill>
                  <a:srgbClr val="FFFFFF"/>
                </a:solidFill>
              </a:rPr>
              <a:pPr defTabSz="457200">
                <a:spcAft>
                  <a:spcPts val="600"/>
                </a:spcAft>
              </a:pPr>
              <a:t>4</a:t>
            </a:fld>
            <a:endParaRPr lang="en-US" dirty="0">
              <a:solidFill>
                <a:srgbClr val="FFFFFF"/>
              </a:solidFill>
            </a:endParaRPr>
          </a:p>
        </p:txBody>
      </p:sp>
    </p:spTree>
    <p:extLst>
      <p:ext uri="{BB962C8B-B14F-4D97-AF65-F5344CB8AC3E}">
        <p14:creationId xmlns:p14="http://schemas.microsoft.com/office/powerpoint/2010/main" val="1909370631"/>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5A4A71-BF4C-4D5C-BFC7-87532A78DCB1}"/>
              </a:ext>
            </a:extLst>
          </p:cNvPr>
          <p:cNvSpPr>
            <a:spLocks noGrp="1"/>
          </p:cNvSpPr>
          <p:nvPr>
            <p:ph type="title"/>
          </p:nvPr>
        </p:nvSpPr>
        <p:spPr>
          <a:xfrm>
            <a:off x="358529" y="457200"/>
            <a:ext cx="3790884" cy="799142"/>
          </a:xfrm>
        </p:spPr>
        <p:txBody>
          <a:bodyPr/>
          <a:lstStyle/>
          <a:p>
            <a:r>
              <a:rPr lang="en-US" dirty="0"/>
              <a:t>RATIONALE</a:t>
            </a:r>
          </a:p>
        </p:txBody>
      </p:sp>
      <p:sp>
        <p:nvSpPr>
          <p:cNvPr id="5" name="Text Placeholder 4">
            <a:extLst>
              <a:ext uri="{FF2B5EF4-FFF2-40B4-BE49-F238E27FC236}">
                <a16:creationId xmlns:a16="http://schemas.microsoft.com/office/drawing/2014/main" id="{192DC2B5-5E26-4712-A72B-C467FF94253F}"/>
              </a:ext>
            </a:extLst>
          </p:cNvPr>
          <p:cNvSpPr>
            <a:spLocks noGrp="1"/>
          </p:cNvSpPr>
          <p:nvPr>
            <p:ph type="body" sz="half" idx="2"/>
          </p:nvPr>
        </p:nvSpPr>
        <p:spPr>
          <a:xfrm>
            <a:off x="358529" y="1397726"/>
            <a:ext cx="3517435" cy="4348196"/>
          </a:xfrm>
        </p:spPr>
        <p:txBody>
          <a:bodyPr>
            <a:normAutofit/>
          </a:bodyPr>
          <a:lstStyle/>
          <a:p>
            <a:r>
              <a:rPr lang="en-US" sz="2400" b="1" dirty="0">
                <a:effectLst/>
                <a:latin typeface="Courier New" panose="02070309020205020404" pitchFamily="49" charset="0"/>
                <a:ea typeface="Courier New" panose="02070309020205020404" pitchFamily="49" charset="0"/>
              </a:rPr>
              <a:t>“Overtourism” affects the environment negatively</a:t>
            </a:r>
          </a:p>
          <a:p>
            <a:pPr marL="0" indent="0">
              <a:buNone/>
            </a:pPr>
            <a:endParaRPr lang="en-US" sz="2000" b="1" dirty="0"/>
          </a:p>
        </p:txBody>
      </p:sp>
      <p:pic>
        <p:nvPicPr>
          <p:cNvPr id="10" name="Picture Placeholder 9" descr="Stick figure families holding hands">
            <a:extLst>
              <a:ext uri="{FF2B5EF4-FFF2-40B4-BE49-F238E27FC236}">
                <a16:creationId xmlns:a16="http://schemas.microsoft.com/office/drawing/2014/main" id="{109874DF-4483-4899-A10C-B0C5378B0136}"/>
              </a:ext>
            </a:extLst>
          </p:cNvPr>
          <p:cNvPicPr>
            <a:picLocks noGrp="1" noChangeAspect="1"/>
          </p:cNvPicPr>
          <p:nvPr>
            <p:ph type="pic" idx="1"/>
          </p:nvPr>
        </p:nvPicPr>
        <p:blipFill>
          <a:blip r:embed="rId3"/>
          <a:srcRect l="28532" r="28532"/>
          <a:stretch/>
        </p:blipFill>
        <p:spPr>
          <a:xfrm>
            <a:off x="4242275" y="641101"/>
            <a:ext cx="3702877" cy="5749461"/>
          </a:xfrm>
        </p:spPr>
      </p:pic>
      <p:pic>
        <p:nvPicPr>
          <p:cNvPr id="9" name="Picture Placeholder 8" descr="Crowd of people on a street">
            <a:extLst>
              <a:ext uri="{FF2B5EF4-FFF2-40B4-BE49-F238E27FC236}">
                <a16:creationId xmlns:a16="http://schemas.microsoft.com/office/drawing/2014/main" id="{BADCDF53-1AD6-4ACB-AABB-AE333D04A938}"/>
              </a:ext>
            </a:extLst>
          </p:cNvPr>
          <p:cNvPicPr>
            <a:picLocks noGrp="1" noChangeAspect="1"/>
          </p:cNvPicPr>
          <p:nvPr>
            <p:ph type="pic" idx="13"/>
          </p:nvPr>
        </p:nvPicPr>
        <p:blipFill>
          <a:blip r:embed="rId4"/>
          <a:srcRect l="28537" r="28537"/>
          <a:stretch/>
        </p:blipFill>
        <p:spPr>
          <a:xfrm>
            <a:off x="8047164" y="641101"/>
            <a:ext cx="3702877" cy="5749461"/>
          </a:xfrm>
        </p:spPr>
      </p:pic>
      <p:sp>
        <p:nvSpPr>
          <p:cNvPr id="7" name="Footer Placeholder 6">
            <a:extLst>
              <a:ext uri="{FF2B5EF4-FFF2-40B4-BE49-F238E27FC236}">
                <a16:creationId xmlns:a16="http://schemas.microsoft.com/office/drawing/2014/main" id="{F5A9782B-C5C4-48DA-AA51-2AF88DEF26B7}"/>
              </a:ext>
            </a:extLst>
          </p:cNvPr>
          <p:cNvSpPr>
            <a:spLocks noGrp="1"/>
          </p:cNvSpPr>
          <p:nvPr>
            <p:ph type="ftr" sz="quarter" idx="11"/>
          </p:nvPr>
        </p:nvSpPr>
        <p:spPr/>
        <p:txBody>
          <a:bodyPr/>
          <a:lstStyle/>
          <a:p>
            <a:pPr algn="l"/>
            <a:r>
              <a:rPr lang="en-US" dirty="0"/>
              <a:t>Teach a Course</a:t>
            </a:r>
          </a:p>
        </p:txBody>
      </p:sp>
      <p:sp>
        <p:nvSpPr>
          <p:cNvPr id="6" name="Slide Number Placeholder 5">
            <a:extLst>
              <a:ext uri="{FF2B5EF4-FFF2-40B4-BE49-F238E27FC236}">
                <a16:creationId xmlns:a16="http://schemas.microsoft.com/office/drawing/2014/main" id="{FA73604A-7E08-4A9B-A7E1-F008615923E8}"/>
              </a:ext>
            </a:extLst>
          </p:cNvPr>
          <p:cNvSpPr>
            <a:spLocks noGrp="1"/>
          </p:cNvSpPr>
          <p:nvPr>
            <p:ph type="sldNum" sz="quarter" idx="12"/>
          </p:nvPr>
        </p:nvSpPr>
        <p:spPr/>
        <p:txBody>
          <a:bodyPr/>
          <a:lstStyle/>
          <a:p>
            <a:fld id="{F603CDE5-C1D8-4EDD-870F-A498BAFA520F}" type="slidenum">
              <a:rPr lang="en-US" smtClean="0"/>
              <a:t>5</a:t>
            </a:fld>
            <a:endParaRPr lang="en-US" dirty="0"/>
          </a:p>
        </p:txBody>
      </p:sp>
    </p:spTree>
    <p:extLst>
      <p:ext uri="{BB962C8B-B14F-4D97-AF65-F5344CB8AC3E}">
        <p14:creationId xmlns:p14="http://schemas.microsoft.com/office/powerpoint/2010/main" val="985652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A019A2A-640A-4285-BA5E-7A47E95D04EC}"/>
              </a:ext>
            </a:extLst>
          </p:cNvPr>
          <p:cNvSpPr>
            <a:spLocks noGrp="1"/>
          </p:cNvSpPr>
          <p:nvPr>
            <p:ph type="title"/>
          </p:nvPr>
        </p:nvSpPr>
        <p:spPr>
          <a:xfrm>
            <a:off x="8355530" y="457200"/>
            <a:ext cx="3577394" cy="535105"/>
          </a:xfrm>
        </p:spPr>
        <p:txBody>
          <a:bodyPr/>
          <a:lstStyle/>
          <a:p>
            <a:r>
              <a:rPr lang="en-US" dirty="0"/>
              <a:t>RATIONALE</a:t>
            </a:r>
          </a:p>
        </p:txBody>
      </p:sp>
      <p:pic>
        <p:nvPicPr>
          <p:cNvPr id="15" name="Picture Placeholder 14">
            <a:extLst>
              <a:ext uri="{FF2B5EF4-FFF2-40B4-BE49-F238E27FC236}">
                <a16:creationId xmlns:a16="http://schemas.microsoft.com/office/drawing/2014/main" id="{60700499-F5C8-4234-A554-8E26834CCF11}"/>
              </a:ext>
            </a:extLst>
          </p:cNvPr>
          <p:cNvPicPr>
            <a:picLocks noGrp="1" noChangeAspect="1"/>
          </p:cNvPicPr>
          <p:nvPr>
            <p:ph type="pic" idx="1"/>
          </p:nvPr>
        </p:nvPicPr>
        <p:blipFill rotWithShape="1">
          <a:blip r:embed="rId3">
            <a:extLst>
              <a:ext uri="{837473B0-CC2E-450A-ABE3-18F120FF3D39}">
                <a1611:picAttrSrcUrl xmlns:a1611="http://schemas.microsoft.com/office/drawing/2016/11/main" r:id="rId4"/>
              </a:ext>
            </a:extLst>
          </a:blip>
          <a:srcRect l="524" r="232"/>
          <a:stretch/>
        </p:blipFill>
        <p:spPr>
          <a:xfrm>
            <a:off x="940525" y="992305"/>
            <a:ext cx="4227791" cy="4259984"/>
          </a:xfrm>
        </p:spPr>
      </p:pic>
      <p:sp>
        <p:nvSpPr>
          <p:cNvPr id="4" name="Text Placeholder 3">
            <a:extLst>
              <a:ext uri="{FF2B5EF4-FFF2-40B4-BE49-F238E27FC236}">
                <a16:creationId xmlns:a16="http://schemas.microsoft.com/office/drawing/2014/main" id="{FBA1D6E0-6A9C-4ADB-984E-B54DD59C6DF0}"/>
              </a:ext>
            </a:extLst>
          </p:cNvPr>
          <p:cNvSpPr>
            <a:spLocks noGrp="1"/>
          </p:cNvSpPr>
          <p:nvPr>
            <p:ph sz="quarter" idx="14"/>
          </p:nvPr>
        </p:nvSpPr>
        <p:spPr>
          <a:xfrm>
            <a:off x="5982789" y="1562872"/>
            <a:ext cx="5695405" cy="3048317"/>
          </a:xfrm>
        </p:spPr>
        <p:txBody>
          <a:bodyPr>
            <a:normAutofit/>
          </a:bodyPr>
          <a:lstStyle/>
          <a:p>
            <a:pPr marL="216000" indent="-216000">
              <a:buFont typeface="Wingdings" panose="05000000000000000000" pitchFamily="2" charset="2"/>
              <a:buChar char="§"/>
            </a:pPr>
            <a:r>
              <a:rPr lang="en-GB" sz="2000" b="1" dirty="0">
                <a:latin typeface="Courier New" panose="02070309020205020404" pitchFamily="49" charset="0"/>
                <a:cs typeface="Courier New" panose="02070309020205020404" pitchFamily="49" charset="0"/>
              </a:rPr>
              <a:t>Bolinao tourism must also transition to newer technology in order to:</a:t>
            </a:r>
          </a:p>
          <a:p>
            <a:pPr marL="216000" indent="-216000">
              <a:buFont typeface="Wingdings" panose="05000000000000000000" pitchFamily="2" charset="2"/>
              <a:buChar char="§"/>
            </a:pPr>
            <a:r>
              <a:rPr lang="en-GB" sz="2000" dirty="0">
                <a:latin typeface="Courier New" panose="02070309020205020404" pitchFamily="49" charset="0"/>
                <a:cs typeface="Courier New" panose="02070309020205020404" pitchFamily="49" charset="0"/>
              </a:rPr>
              <a:t>(1) </a:t>
            </a:r>
            <a:r>
              <a:rPr lang="en-GB" sz="2000" b="1" dirty="0">
                <a:latin typeface="Courier New" panose="02070309020205020404" pitchFamily="49" charset="0"/>
                <a:cs typeface="Courier New" panose="02070309020205020404" pitchFamily="49" charset="0"/>
              </a:rPr>
              <a:t>continue to monitor the destinations;</a:t>
            </a:r>
          </a:p>
          <a:p>
            <a:pPr marL="216000" indent="-216000">
              <a:buFont typeface="Wingdings" panose="05000000000000000000" pitchFamily="2" charset="2"/>
              <a:buChar char="§"/>
            </a:pPr>
            <a:r>
              <a:rPr lang="en-GB" sz="2000" dirty="0">
                <a:latin typeface="Courier New" panose="02070309020205020404" pitchFamily="49" charset="0"/>
                <a:cs typeface="Courier New" panose="02070309020205020404" pitchFamily="49" charset="0"/>
              </a:rPr>
              <a:t>(2) </a:t>
            </a:r>
            <a:r>
              <a:rPr lang="en-GB" sz="2000" b="1" dirty="0">
                <a:latin typeface="Courier New" panose="02070309020205020404" pitchFamily="49" charset="0"/>
                <a:cs typeface="Courier New" panose="02070309020205020404" pitchFamily="49" charset="0"/>
              </a:rPr>
              <a:t>regulate heavy traffic and policy for desperate measures; and </a:t>
            </a:r>
          </a:p>
          <a:p>
            <a:pPr marL="216000" indent="-216000">
              <a:buFont typeface="Wingdings" panose="05000000000000000000" pitchFamily="2" charset="2"/>
              <a:buChar char="§"/>
            </a:pPr>
            <a:r>
              <a:rPr lang="en-GB" sz="2000" dirty="0">
                <a:latin typeface="Courier New" panose="02070309020205020404" pitchFamily="49" charset="0"/>
                <a:cs typeface="Courier New" panose="02070309020205020404" pitchFamily="49" charset="0"/>
              </a:rPr>
              <a:t>(3</a:t>
            </a:r>
            <a:r>
              <a:rPr lang="en-GB" sz="2000" b="1" dirty="0">
                <a:latin typeface="Courier New" panose="02070309020205020404" pitchFamily="49" charset="0"/>
                <a:cs typeface="Courier New" panose="02070309020205020404" pitchFamily="49" charset="0"/>
              </a:rPr>
              <a:t>) mitigate the impact of overtourism.</a:t>
            </a:r>
            <a:endParaRPr lang="en-US" sz="2000" b="1" dirty="0">
              <a:latin typeface="Courier New" panose="02070309020205020404" pitchFamily="49" charset="0"/>
              <a:cs typeface="Courier New" panose="02070309020205020404" pitchFamily="49" charset="0"/>
            </a:endParaRPr>
          </a:p>
        </p:txBody>
      </p:sp>
      <p:sp>
        <p:nvSpPr>
          <p:cNvPr id="5" name="Footer Placeholder 4">
            <a:extLst>
              <a:ext uri="{FF2B5EF4-FFF2-40B4-BE49-F238E27FC236}">
                <a16:creationId xmlns:a16="http://schemas.microsoft.com/office/drawing/2014/main" id="{8DD3FEC5-159E-43A5-9588-54A48A0C2BCE}"/>
              </a:ext>
            </a:extLst>
          </p:cNvPr>
          <p:cNvSpPr>
            <a:spLocks noGrp="1"/>
          </p:cNvSpPr>
          <p:nvPr>
            <p:ph type="ftr" sz="quarter" idx="11"/>
          </p:nvPr>
        </p:nvSpPr>
        <p:spPr/>
        <p:txBody>
          <a:bodyPr/>
          <a:lstStyle/>
          <a:p>
            <a:r>
              <a:rPr lang="en-US" dirty="0"/>
              <a:t>Teach a Course</a:t>
            </a:r>
          </a:p>
        </p:txBody>
      </p:sp>
      <p:sp>
        <p:nvSpPr>
          <p:cNvPr id="6" name="Slide Number Placeholder 5">
            <a:extLst>
              <a:ext uri="{FF2B5EF4-FFF2-40B4-BE49-F238E27FC236}">
                <a16:creationId xmlns:a16="http://schemas.microsoft.com/office/drawing/2014/main" id="{F2CF6BB9-EEA3-41F4-8032-BEDB0257613C}"/>
              </a:ext>
            </a:extLst>
          </p:cNvPr>
          <p:cNvSpPr>
            <a:spLocks noGrp="1"/>
          </p:cNvSpPr>
          <p:nvPr>
            <p:ph type="sldNum" sz="quarter" idx="12"/>
          </p:nvPr>
        </p:nvSpPr>
        <p:spPr/>
        <p:txBody>
          <a:bodyPr/>
          <a:lstStyle/>
          <a:p>
            <a:fld id="{3A98EE3D-8CD1-4C3F-BD1C-C98C9596463C}" type="slidenum">
              <a:rPr lang="en-US" smtClean="0"/>
              <a:pPr/>
              <a:t>6</a:t>
            </a:fld>
            <a:endParaRPr lang="en-US" dirty="0"/>
          </a:p>
        </p:txBody>
      </p:sp>
    </p:spTree>
    <p:extLst>
      <p:ext uri="{BB962C8B-B14F-4D97-AF65-F5344CB8AC3E}">
        <p14:creationId xmlns:p14="http://schemas.microsoft.com/office/powerpoint/2010/main" val="1339243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A019A2A-640A-4285-BA5E-7A47E95D04EC}"/>
              </a:ext>
            </a:extLst>
          </p:cNvPr>
          <p:cNvSpPr>
            <a:spLocks noGrp="1"/>
          </p:cNvSpPr>
          <p:nvPr>
            <p:ph type="title"/>
          </p:nvPr>
        </p:nvSpPr>
        <p:spPr>
          <a:xfrm>
            <a:off x="8355530" y="457200"/>
            <a:ext cx="3577394" cy="535105"/>
          </a:xfrm>
        </p:spPr>
        <p:txBody>
          <a:bodyPr/>
          <a:lstStyle/>
          <a:p>
            <a:r>
              <a:rPr lang="en-US" dirty="0"/>
              <a:t>RATIONALE</a:t>
            </a:r>
          </a:p>
        </p:txBody>
      </p:sp>
      <p:sp>
        <p:nvSpPr>
          <p:cNvPr id="4" name="Text Placeholder 3">
            <a:extLst>
              <a:ext uri="{FF2B5EF4-FFF2-40B4-BE49-F238E27FC236}">
                <a16:creationId xmlns:a16="http://schemas.microsoft.com/office/drawing/2014/main" id="{FBA1D6E0-6A9C-4ADB-984E-B54DD59C6DF0}"/>
              </a:ext>
            </a:extLst>
          </p:cNvPr>
          <p:cNvSpPr>
            <a:spLocks noGrp="1"/>
          </p:cNvSpPr>
          <p:nvPr>
            <p:ph sz="quarter" idx="14"/>
          </p:nvPr>
        </p:nvSpPr>
        <p:spPr>
          <a:xfrm>
            <a:off x="5982789" y="1562872"/>
            <a:ext cx="5695405" cy="3048317"/>
          </a:xfrm>
        </p:spPr>
        <p:txBody>
          <a:bodyPr>
            <a:normAutofit/>
          </a:bodyPr>
          <a:lstStyle/>
          <a:p>
            <a:pPr marL="216000" indent="-216000">
              <a:buFont typeface="Wingdings" panose="05000000000000000000" pitchFamily="2" charset="2"/>
              <a:buChar char="§"/>
            </a:pPr>
            <a:r>
              <a:rPr lang="en-US" sz="2400" b="1" dirty="0">
                <a:effectLst/>
                <a:latin typeface="Courier New" panose="02070309020205020404" pitchFamily="49" charset="0"/>
                <a:ea typeface="Courier New" panose="02070309020205020404" pitchFamily="49" charset="0"/>
              </a:rPr>
              <a:t>Tourism Monitoring System </a:t>
            </a:r>
            <a:r>
              <a:rPr lang="en-US" sz="2400" dirty="0">
                <a:effectLst/>
                <a:latin typeface="Courier New" panose="02070309020205020404" pitchFamily="49" charset="0"/>
                <a:ea typeface="Courier New" panose="02070309020205020404" pitchFamily="49" charset="0"/>
              </a:rPr>
              <a:t>is a system designed to help manage the flow of visitors.</a:t>
            </a:r>
            <a:endParaRPr lang="en-US" sz="2800" b="1" dirty="0">
              <a:latin typeface="Courier New" panose="02070309020205020404" pitchFamily="49" charset="0"/>
              <a:cs typeface="Courier New" panose="02070309020205020404" pitchFamily="49" charset="0"/>
            </a:endParaRPr>
          </a:p>
        </p:txBody>
      </p:sp>
      <p:sp>
        <p:nvSpPr>
          <p:cNvPr id="5" name="Footer Placeholder 4">
            <a:extLst>
              <a:ext uri="{FF2B5EF4-FFF2-40B4-BE49-F238E27FC236}">
                <a16:creationId xmlns:a16="http://schemas.microsoft.com/office/drawing/2014/main" id="{8DD3FEC5-159E-43A5-9588-54A48A0C2BCE}"/>
              </a:ext>
            </a:extLst>
          </p:cNvPr>
          <p:cNvSpPr>
            <a:spLocks noGrp="1"/>
          </p:cNvSpPr>
          <p:nvPr>
            <p:ph type="ftr" sz="quarter" idx="11"/>
          </p:nvPr>
        </p:nvSpPr>
        <p:spPr/>
        <p:txBody>
          <a:bodyPr/>
          <a:lstStyle/>
          <a:p>
            <a:r>
              <a:rPr lang="en-US" dirty="0"/>
              <a:t>Teach a Course</a:t>
            </a:r>
          </a:p>
        </p:txBody>
      </p:sp>
      <p:sp>
        <p:nvSpPr>
          <p:cNvPr id="6" name="Slide Number Placeholder 5">
            <a:extLst>
              <a:ext uri="{FF2B5EF4-FFF2-40B4-BE49-F238E27FC236}">
                <a16:creationId xmlns:a16="http://schemas.microsoft.com/office/drawing/2014/main" id="{F2CF6BB9-EEA3-41F4-8032-BEDB0257613C}"/>
              </a:ext>
            </a:extLst>
          </p:cNvPr>
          <p:cNvSpPr>
            <a:spLocks noGrp="1"/>
          </p:cNvSpPr>
          <p:nvPr>
            <p:ph type="sldNum" sz="quarter" idx="12"/>
          </p:nvPr>
        </p:nvSpPr>
        <p:spPr/>
        <p:txBody>
          <a:bodyPr/>
          <a:lstStyle/>
          <a:p>
            <a:fld id="{3A98EE3D-8CD1-4C3F-BD1C-C98C9596463C}" type="slidenum">
              <a:rPr lang="en-US" smtClean="0"/>
              <a:pPr/>
              <a:t>7</a:t>
            </a:fld>
            <a:endParaRPr lang="en-US" dirty="0"/>
          </a:p>
        </p:txBody>
      </p:sp>
      <p:pic>
        <p:nvPicPr>
          <p:cNvPr id="23" name="Picture 22" descr="Paper clouds">
            <a:extLst>
              <a:ext uri="{FF2B5EF4-FFF2-40B4-BE49-F238E27FC236}">
                <a16:creationId xmlns:a16="http://schemas.microsoft.com/office/drawing/2014/main" id="{CE7FD234-BA4B-7952-ADD2-D33B54252161}"/>
              </a:ext>
            </a:extLst>
          </p:cNvPr>
          <p:cNvPicPr>
            <a:picLocks noChangeAspect="1"/>
          </p:cNvPicPr>
          <p:nvPr/>
        </p:nvPicPr>
        <p:blipFill>
          <a:blip r:embed="rId3"/>
          <a:stretch>
            <a:fillRect/>
          </a:stretch>
        </p:blipFill>
        <p:spPr>
          <a:xfrm>
            <a:off x="513806" y="1417084"/>
            <a:ext cx="5016137" cy="4023832"/>
          </a:xfrm>
          <a:prstGeom prst="rect">
            <a:avLst/>
          </a:prstGeom>
        </p:spPr>
      </p:pic>
    </p:spTree>
    <p:extLst>
      <p:ext uri="{BB962C8B-B14F-4D97-AF65-F5344CB8AC3E}">
        <p14:creationId xmlns:p14="http://schemas.microsoft.com/office/powerpoint/2010/main" val="949164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A019A2A-640A-4285-BA5E-7A47E95D04EC}"/>
              </a:ext>
            </a:extLst>
          </p:cNvPr>
          <p:cNvSpPr>
            <a:spLocks noGrp="1"/>
          </p:cNvSpPr>
          <p:nvPr>
            <p:ph type="title"/>
          </p:nvPr>
        </p:nvSpPr>
        <p:spPr>
          <a:xfrm>
            <a:off x="4242341" y="457200"/>
            <a:ext cx="3693000" cy="1600200"/>
          </a:xfrm>
        </p:spPr>
        <p:txBody>
          <a:bodyPr/>
          <a:lstStyle/>
          <a:p>
            <a:pPr algn="ctr"/>
            <a:r>
              <a:rPr lang="en-US" dirty="0"/>
              <a:t>SECOND Skill</a:t>
            </a:r>
          </a:p>
        </p:txBody>
      </p:sp>
      <p:pic>
        <p:nvPicPr>
          <p:cNvPr id="9" name="Picture Placeholder 8" descr="aerial view of people studying at tables in library study room">
            <a:extLst>
              <a:ext uri="{FF2B5EF4-FFF2-40B4-BE49-F238E27FC236}">
                <a16:creationId xmlns:a16="http://schemas.microsoft.com/office/drawing/2014/main" id="{3896A4E6-8FD8-4D77-AAB0-2B6A3165482E}"/>
              </a:ext>
            </a:extLst>
          </p:cNvPr>
          <p:cNvPicPr>
            <a:picLocks noGrp="1" noChangeAspect="1"/>
          </p:cNvPicPr>
          <p:nvPr>
            <p:ph type="pic" idx="1"/>
          </p:nvPr>
        </p:nvPicPr>
        <p:blipFill>
          <a:blip r:embed="rId3"/>
          <a:srcRect t="6" b="6"/>
          <a:stretch>
            <a:fillRect/>
          </a:stretch>
        </p:blipFill>
        <p:spPr/>
      </p:pic>
      <p:graphicFrame>
        <p:nvGraphicFramePr>
          <p:cNvPr id="15" name="Content Placeholder 14" descr="SmartArt object">
            <a:extLst>
              <a:ext uri="{FF2B5EF4-FFF2-40B4-BE49-F238E27FC236}">
                <a16:creationId xmlns:a16="http://schemas.microsoft.com/office/drawing/2014/main" id="{E48394F2-4497-4281-8861-03B845B20BE2}"/>
              </a:ext>
            </a:extLst>
          </p:cNvPr>
          <p:cNvGraphicFramePr>
            <a:graphicFrameLocks noGrp="1"/>
          </p:cNvGraphicFramePr>
          <p:nvPr>
            <p:ph sz="quarter" idx="14"/>
            <p:extLst>
              <p:ext uri="{D42A27DB-BD31-4B8C-83A1-F6EECF244321}">
                <p14:modId xmlns:p14="http://schemas.microsoft.com/office/powerpoint/2010/main" val="1622793371"/>
              </p:ext>
            </p:extLst>
          </p:nvPr>
        </p:nvGraphicFramePr>
        <p:xfrm>
          <a:off x="4242341" y="2408099"/>
          <a:ext cx="3690000" cy="40428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4" name="Picture Placeholder 13" descr="woman posing as she reads book in front of stack of books&#10;">
            <a:extLst>
              <a:ext uri="{FF2B5EF4-FFF2-40B4-BE49-F238E27FC236}">
                <a16:creationId xmlns:a16="http://schemas.microsoft.com/office/drawing/2014/main" id="{1DA21010-05F7-45C3-98F1-385BABF640CD}"/>
              </a:ext>
            </a:extLst>
          </p:cNvPr>
          <p:cNvPicPr>
            <a:picLocks noGrp="1" noChangeAspect="1"/>
          </p:cNvPicPr>
          <p:nvPr>
            <p:ph type="pic" idx="13"/>
          </p:nvPr>
        </p:nvPicPr>
        <p:blipFill>
          <a:blip r:embed="rId9"/>
          <a:srcRect t="6" b="6"/>
          <a:stretch>
            <a:fillRect/>
          </a:stretch>
        </p:blipFill>
        <p:spPr/>
      </p:pic>
      <p:sp>
        <p:nvSpPr>
          <p:cNvPr id="5" name="Footer Placeholder 4">
            <a:extLst>
              <a:ext uri="{FF2B5EF4-FFF2-40B4-BE49-F238E27FC236}">
                <a16:creationId xmlns:a16="http://schemas.microsoft.com/office/drawing/2014/main" id="{8DD3FEC5-159E-43A5-9588-54A48A0C2BCE}"/>
              </a:ext>
            </a:extLst>
          </p:cNvPr>
          <p:cNvSpPr>
            <a:spLocks noGrp="1"/>
          </p:cNvSpPr>
          <p:nvPr>
            <p:ph type="ftr" sz="quarter" idx="11"/>
          </p:nvPr>
        </p:nvSpPr>
        <p:spPr>
          <a:xfrm>
            <a:off x="366407" y="6423914"/>
            <a:ext cx="6917210" cy="365125"/>
          </a:xfrm>
        </p:spPr>
        <p:txBody>
          <a:bodyPr/>
          <a:lstStyle/>
          <a:p>
            <a:r>
              <a:rPr lang="en-US" dirty="0"/>
              <a:t>Teach a Course</a:t>
            </a:r>
          </a:p>
        </p:txBody>
      </p:sp>
      <p:sp>
        <p:nvSpPr>
          <p:cNvPr id="6" name="Slide Number Placeholder 5">
            <a:extLst>
              <a:ext uri="{FF2B5EF4-FFF2-40B4-BE49-F238E27FC236}">
                <a16:creationId xmlns:a16="http://schemas.microsoft.com/office/drawing/2014/main" id="{F2CF6BB9-EEA3-41F4-8032-BEDB0257613C}"/>
              </a:ext>
            </a:extLst>
          </p:cNvPr>
          <p:cNvSpPr>
            <a:spLocks noGrp="1"/>
          </p:cNvSpPr>
          <p:nvPr>
            <p:ph type="sldNum" sz="quarter" idx="12"/>
          </p:nvPr>
        </p:nvSpPr>
        <p:spPr>
          <a:xfrm>
            <a:off x="10795363" y="6423914"/>
            <a:ext cx="1052510" cy="365125"/>
          </a:xfrm>
        </p:spPr>
        <p:txBody>
          <a:bodyPr/>
          <a:lstStyle/>
          <a:p>
            <a:fld id="{3A98EE3D-8CD1-4C3F-BD1C-C98C9596463C}" type="slidenum">
              <a:rPr lang="en-US" smtClean="0"/>
              <a:pPr/>
              <a:t>8</a:t>
            </a:fld>
            <a:endParaRPr lang="en-US" dirty="0"/>
          </a:p>
        </p:txBody>
      </p:sp>
    </p:spTree>
    <p:extLst>
      <p:ext uri="{BB962C8B-B14F-4D97-AF65-F5344CB8AC3E}">
        <p14:creationId xmlns:p14="http://schemas.microsoft.com/office/powerpoint/2010/main" val="502411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C3D8B0C-EFCA-45C3-A92A-E9B17B93DAF7}"/>
              </a:ext>
            </a:extLst>
          </p:cNvPr>
          <p:cNvSpPr>
            <a:spLocks noGrp="1"/>
          </p:cNvSpPr>
          <p:nvPr>
            <p:ph type="title"/>
          </p:nvPr>
        </p:nvSpPr>
        <p:spPr>
          <a:xfrm>
            <a:off x="7955459" y="495297"/>
            <a:ext cx="3392382" cy="1675219"/>
          </a:xfrm>
        </p:spPr>
        <p:txBody>
          <a:bodyPr/>
          <a:lstStyle/>
          <a:p>
            <a:r>
              <a:rPr lang="en-US" dirty="0"/>
              <a:t>FIRST LESSON SUMMARY</a:t>
            </a:r>
            <a:endParaRPr lang="ru-RU" dirty="0"/>
          </a:p>
        </p:txBody>
      </p:sp>
      <p:pic>
        <p:nvPicPr>
          <p:cNvPr id="8" name="Picture Placeholder 7" descr="Women with a pencil">
            <a:extLst>
              <a:ext uri="{FF2B5EF4-FFF2-40B4-BE49-F238E27FC236}">
                <a16:creationId xmlns:a16="http://schemas.microsoft.com/office/drawing/2014/main" id="{70DBF7FC-769A-4F7C-86D9-921C2CEAF6EC}"/>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a:stretch/>
        </p:blipFill>
        <p:spPr>
          <a:xfrm>
            <a:off x="1705" y="0"/>
            <a:ext cx="7534275" cy="6858000"/>
          </a:xfrm>
        </p:spPr>
      </p:pic>
      <p:sp>
        <p:nvSpPr>
          <p:cNvPr id="6" name="Content Placeholder 5">
            <a:extLst>
              <a:ext uri="{FF2B5EF4-FFF2-40B4-BE49-F238E27FC236}">
                <a16:creationId xmlns:a16="http://schemas.microsoft.com/office/drawing/2014/main" id="{1E9EACF6-E8C5-485F-B9F8-6F314C3308D6}"/>
              </a:ext>
            </a:extLst>
          </p:cNvPr>
          <p:cNvSpPr>
            <a:spLocks noGrp="1"/>
          </p:cNvSpPr>
          <p:nvPr>
            <p:ph sz="quarter" idx="14"/>
          </p:nvPr>
        </p:nvSpPr>
        <p:spPr>
          <a:xfrm>
            <a:off x="7955459" y="2051248"/>
            <a:ext cx="3392382" cy="4047446"/>
          </a:xfrm>
        </p:spPr>
        <p:txBody>
          <a:bodyPr/>
          <a:lstStyle/>
          <a:p>
            <a:pPr marL="216000" indent="-216000">
              <a:buFont typeface="Wingdings" panose="05000000000000000000" pitchFamily="2" charset="2"/>
              <a:buChar char="§"/>
            </a:pPr>
            <a:r>
              <a:rPr lang="en-US" dirty="0"/>
              <a:t>Lorem ipsum dolor sit amet, consectetuer adipiscing elit. Maecenas porttitor congue massa. Fusce posuere, magna sed pulvinar ultricies, purus lectus malesuada libero, sit amet commodo magna eros quis urna.</a:t>
            </a:r>
          </a:p>
          <a:p>
            <a:pPr marL="216000" indent="-216000">
              <a:buFont typeface="Wingdings" panose="05000000000000000000" pitchFamily="2" charset="2"/>
              <a:buChar char="§"/>
            </a:pPr>
            <a:r>
              <a:rPr lang="en-US" dirty="0"/>
              <a:t>Nunc viverra imperdiet enim. Fusce est. Vivamus a tellus.</a:t>
            </a:r>
          </a:p>
          <a:p>
            <a:pPr marL="216000" indent="-216000">
              <a:buFont typeface="Wingdings" panose="05000000000000000000" pitchFamily="2" charset="2"/>
              <a:buChar char="§"/>
            </a:pPr>
            <a:r>
              <a:rPr lang="en-US" dirty="0"/>
              <a:t>Pellentesque habitant morbi tristique senectus et netus et malesuada fames ac turpis egestas. Proin pharetra nonummy pede. Mauris et orci.</a:t>
            </a:r>
          </a:p>
        </p:txBody>
      </p:sp>
      <p:sp>
        <p:nvSpPr>
          <p:cNvPr id="3" name="Footer Placeholder 2">
            <a:extLst>
              <a:ext uri="{FF2B5EF4-FFF2-40B4-BE49-F238E27FC236}">
                <a16:creationId xmlns:a16="http://schemas.microsoft.com/office/drawing/2014/main" id="{1EDDB1DA-AD73-4E32-B7D5-0BD10081893B}"/>
              </a:ext>
            </a:extLst>
          </p:cNvPr>
          <p:cNvSpPr>
            <a:spLocks noGrp="1"/>
          </p:cNvSpPr>
          <p:nvPr>
            <p:ph type="ftr" sz="quarter" idx="11"/>
          </p:nvPr>
        </p:nvSpPr>
        <p:spPr>
          <a:xfrm>
            <a:off x="424391" y="6446838"/>
            <a:ext cx="6818262" cy="365125"/>
          </a:xfrm>
        </p:spPr>
        <p:txBody>
          <a:bodyPr/>
          <a:lstStyle/>
          <a:p>
            <a:r>
              <a:rPr lang="en-US" dirty="0"/>
              <a:t>Teach a Course</a:t>
            </a:r>
          </a:p>
        </p:txBody>
      </p:sp>
      <p:sp>
        <p:nvSpPr>
          <p:cNvPr id="4" name="Slide Number Placeholder 3">
            <a:extLst>
              <a:ext uri="{FF2B5EF4-FFF2-40B4-BE49-F238E27FC236}">
                <a16:creationId xmlns:a16="http://schemas.microsoft.com/office/drawing/2014/main" id="{36B7E12A-8BF8-4D3D-842F-D070248D1B08}"/>
              </a:ext>
            </a:extLst>
          </p:cNvPr>
          <p:cNvSpPr>
            <a:spLocks noGrp="1"/>
          </p:cNvSpPr>
          <p:nvPr>
            <p:ph type="sldNum" sz="quarter" idx="12"/>
          </p:nvPr>
        </p:nvSpPr>
        <p:spPr>
          <a:xfrm>
            <a:off x="10930596" y="6446838"/>
            <a:ext cx="617912" cy="365125"/>
          </a:xfrm>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2955362936"/>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242F41"/>
      </a:dk2>
      <a:lt2>
        <a:srgbClr val="E2E6E8"/>
      </a:lt2>
      <a:accent1>
        <a:srgbClr val="CE7242"/>
      </a:accent1>
      <a:accent2>
        <a:srgbClr val="BC303B"/>
      </a:accent2>
      <a:accent3>
        <a:srgbClr val="CE4287"/>
      </a:accent3>
      <a:accent4>
        <a:srgbClr val="BC30AF"/>
      </a:accent4>
      <a:accent5>
        <a:srgbClr val="A042CE"/>
      </a:accent5>
      <a:accent6>
        <a:srgbClr val="6444C2"/>
      </a:accent6>
      <a:hlink>
        <a:srgbClr val="3B8AB3"/>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00870617_win32_fixed.potx" id="{1E2B8DFA-E266-4D12-95DE-76C2876369F1}" vid="{8DEA66BB-F281-4FCE-9053-490C8E939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corporate teach a course</Template>
  <TotalTime>180</TotalTime>
  <Words>625</Words>
  <Application>Microsoft Office PowerPoint</Application>
  <PresentationFormat>Widescreen</PresentationFormat>
  <Paragraphs>82</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Calibri</vt:lpstr>
      <vt:lpstr>Corbel</vt:lpstr>
      <vt:lpstr>Courier New</vt:lpstr>
      <vt:lpstr>Gill Sans MT</vt:lpstr>
      <vt:lpstr>Wingdings</vt:lpstr>
      <vt:lpstr>Wingdings 2</vt:lpstr>
      <vt:lpstr>DividendVTI</vt:lpstr>
      <vt:lpstr>Tourism Monitoring System for Bolinao</vt:lpstr>
      <vt:lpstr>Rationale</vt:lpstr>
      <vt:lpstr>Rationale</vt:lpstr>
      <vt:lpstr>Rationale</vt:lpstr>
      <vt:lpstr>RATIONALE</vt:lpstr>
      <vt:lpstr>RATIONALE</vt:lpstr>
      <vt:lpstr>RATIONALE</vt:lpstr>
      <vt:lpstr>SECOND Skill</vt:lpstr>
      <vt:lpstr>FIRST LESSON SUMMARY</vt:lpstr>
      <vt:lpstr>Course PROGRESS</vt:lpstr>
      <vt:lpstr>Lorem Ipsum dolor</vt:lpstr>
      <vt:lpstr>Lorem ipsum dolor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Tourism Monitoring System for Bolinao</dc:title>
  <dc:creator>Jester Einstein Ibasan</dc:creator>
  <cp:lastModifiedBy>Jester Einstein Ibasan</cp:lastModifiedBy>
  <cp:revision>39</cp:revision>
  <dcterms:created xsi:type="dcterms:W3CDTF">2022-12-04T12:46:41Z</dcterms:created>
  <dcterms:modified xsi:type="dcterms:W3CDTF">2022-12-05T12:08:20Z</dcterms:modified>
</cp:coreProperties>
</file>